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9B2D-3C16-42B7-B595-C0627C5A2117}" type="datetimeFigureOut">
              <a:rPr lang="sl-SI" smtClean="0"/>
              <a:t>16.3.2020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8B8D-31CB-4694-8DFC-97E64E8FF7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1879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9B2D-3C16-42B7-B595-C0627C5A2117}" type="datetimeFigureOut">
              <a:rPr lang="sl-SI" smtClean="0"/>
              <a:t>16.3.2020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8B8D-31CB-4694-8DFC-97E64E8FF7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462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9B2D-3C16-42B7-B595-C0627C5A2117}" type="datetimeFigureOut">
              <a:rPr lang="sl-SI" smtClean="0"/>
              <a:t>16.3.2020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8B8D-31CB-4694-8DFC-97E64E8FF7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66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9B2D-3C16-42B7-B595-C0627C5A2117}" type="datetimeFigureOut">
              <a:rPr lang="sl-SI" smtClean="0"/>
              <a:t>16.3.2020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8B8D-31CB-4694-8DFC-97E64E8FF7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7969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9B2D-3C16-42B7-B595-C0627C5A2117}" type="datetimeFigureOut">
              <a:rPr lang="sl-SI" smtClean="0"/>
              <a:t>16.3.2020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8B8D-31CB-4694-8DFC-97E64E8FF7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5663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9B2D-3C16-42B7-B595-C0627C5A2117}" type="datetimeFigureOut">
              <a:rPr lang="sl-SI" smtClean="0"/>
              <a:t>16.3.2020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8B8D-31CB-4694-8DFC-97E64E8FF7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8626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9B2D-3C16-42B7-B595-C0627C5A2117}" type="datetimeFigureOut">
              <a:rPr lang="sl-SI" smtClean="0"/>
              <a:t>16.3.2020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8B8D-31CB-4694-8DFC-97E64E8FF7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4824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9B2D-3C16-42B7-B595-C0627C5A2117}" type="datetimeFigureOut">
              <a:rPr lang="sl-SI" smtClean="0"/>
              <a:t>16.3.2020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8B8D-31CB-4694-8DFC-97E64E8FF7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912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9B2D-3C16-42B7-B595-C0627C5A2117}" type="datetimeFigureOut">
              <a:rPr lang="sl-SI" smtClean="0"/>
              <a:t>16.3.2020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8B8D-31CB-4694-8DFC-97E64E8FF7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399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9B2D-3C16-42B7-B595-C0627C5A2117}" type="datetimeFigureOut">
              <a:rPr lang="sl-SI" smtClean="0"/>
              <a:t>16.3.2020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8B8D-31CB-4694-8DFC-97E64E8FF7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482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9B2D-3C16-42B7-B595-C0627C5A2117}" type="datetimeFigureOut">
              <a:rPr lang="sl-SI" smtClean="0"/>
              <a:t>16.3.2020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8B8D-31CB-4694-8DFC-97E64E8FF7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4612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29B2D-3C16-42B7-B595-C0627C5A2117}" type="datetimeFigureOut">
              <a:rPr lang="sl-SI" smtClean="0"/>
              <a:t>16.3.2020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28B8D-31CB-4694-8DFC-97E64E8FF7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521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3153" y="2607047"/>
            <a:ext cx="7772400" cy="1470025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Sledovi preteklosti</a:t>
            </a:r>
            <a:endParaRPr lang="sl-SI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3948"/>
            <a:ext cx="2122436" cy="334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Rezultat iskanja slik za abecedn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3948"/>
            <a:ext cx="3521790" cy="222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70" y="4077072"/>
            <a:ext cx="4164100" cy="231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32302"/>
            <a:ext cx="3243960" cy="215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6185"/>
            <a:ext cx="2327076" cy="232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754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PISNI VIRI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000" dirty="0" smtClean="0"/>
              <a:t>Sledove človeškega življenja in delovanja v preteklosti najdemo v zgodovinskih virih.</a:t>
            </a:r>
            <a:br>
              <a:rPr lang="sl-SI" sz="3000" dirty="0" smtClean="0"/>
            </a:br>
            <a:r>
              <a:rPr lang="sl-SI" sz="3000" dirty="0" smtClean="0"/>
              <a:t>Poznamo več vrst zgodovinskih virov:</a:t>
            </a:r>
            <a:endParaRPr lang="sl-SI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676" y="4680107"/>
            <a:ext cx="3483214" cy="2060848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15338"/>
            <a:ext cx="2172859" cy="256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81" y="2292734"/>
            <a:ext cx="3230852" cy="193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85717"/>
            <a:ext cx="3744416" cy="235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56792"/>
            <a:ext cx="2293813" cy="305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839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MATERIALNI VIRI</a:t>
            </a: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62" y="980728"/>
            <a:ext cx="1752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0256"/>
            <a:ext cx="2304256" cy="307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033" y="1464455"/>
            <a:ext cx="2195961" cy="164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2656"/>
            <a:ext cx="2019962" cy="302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Image result for STARE HIŠ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38737"/>
            <a:ext cx="3965791" cy="223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64" y="4138737"/>
            <a:ext cx="4128520" cy="229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596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USTNI VIRI</a:t>
            </a:r>
          </a:p>
          <a:p>
            <a:endParaRPr lang="sl-SI" dirty="0">
              <a:solidFill>
                <a:srgbClr val="FF0000"/>
              </a:solidFill>
            </a:endParaRPr>
          </a:p>
          <a:p>
            <a:endParaRPr lang="sl-SI" dirty="0" smtClean="0">
              <a:solidFill>
                <a:srgbClr val="FF0000"/>
              </a:solidFill>
            </a:endParaRPr>
          </a:p>
          <a:p>
            <a:endParaRPr lang="sl-S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l-SI" dirty="0">
              <a:solidFill>
                <a:srgbClr val="FF0000"/>
              </a:solidFill>
            </a:endParaRPr>
          </a:p>
          <a:p>
            <a:r>
              <a:rPr lang="sl-SI" dirty="0" smtClean="0">
                <a:solidFill>
                  <a:srgbClr val="FF0000"/>
                </a:solidFill>
              </a:rPr>
              <a:t>AVDIOVIZUALNI VIRI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62956"/>
            <a:ext cx="2584350" cy="184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Image result for stare zgodbe keke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2034"/>
            <a:ext cx="174599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307234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6197"/>
            <a:ext cx="2976330" cy="191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Image result for FILMSKI KOLU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97962"/>
            <a:ext cx="428625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315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22</Words>
  <Application>Microsoft Office PowerPoint</Application>
  <PresentationFormat>On-screen Show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Sledovi preteklosti</vt:lpstr>
      <vt:lpstr>Sledove človeškega življenja in delovanja v preteklosti najdemo v zgodovinskih virih. Poznamo več vrst zgodovinskih virov: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Sledovi preteklosti</dc:title>
  <dc:creator>Wilinjad</dc:creator>
  <cp:lastModifiedBy>Wilinjad</cp:lastModifiedBy>
  <cp:revision>5</cp:revision>
  <dcterms:created xsi:type="dcterms:W3CDTF">2020-03-16T10:58:19Z</dcterms:created>
  <dcterms:modified xsi:type="dcterms:W3CDTF">2020-03-16T11:46:00Z</dcterms:modified>
</cp:coreProperties>
</file>