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8" d="100"/>
          <a:sy n="88" d="100"/>
        </p:scale>
        <p:origin x="7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5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562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44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0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730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404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785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435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897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732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34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A0B7B-957C-47DB-ABD2-1B1E0D591D4F}" type="datetimeFigureOut">
              <a:rPr lang="sl-SI" smtClean="0"/>
              <a:t>21. 05. 2020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D58F6-2DA8-4F8F-8C11-1B18177A125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688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5904656" cy="1299632"/>
          </a:xfrm>
        </p:spPr>
        <p:txBody>
          <a:bodyPr/>
          <a:lstStyle/>
          <a:p>
            <a:r>
              <a:rPr lang="sl-SI" dirty="0" smtClean="0">
                <a:solidFill>
                  <a:srgbClr val="FF99CC"/>
                </a:solidFill>
              </a:rPr>
              <a:t>Nota šestnajstinka</a:t>
            </a:r>
            <a:endParaRPr lang="sl-SI" dirty="0">
              <a:solidFill>
                <a:srgbClr val="FF99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45024"/>
            <a:ext cx="1440160" cy="18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3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8" y="44624"/>
            <a:ext cx="7468144" cy="3712278"/>
          </a:xfrm>
        </p:spPr>
      </p:pic>
      <p:pic>
        <p:nvPicPr>
          <p:cNvPr id="2050" name="Picture 2" descr="P:\5 razred\GUM\ScreenHunter 2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42505"/>
            <a:ext cx="6624736" cy="32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POSNETEK „RADOVEDNIH PET“, založba Rokus-</a:t>
            </a:r>
            <a:r>
              <a:rPr lang="sl-S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Klett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gra s kamn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587" y="1268760"/>
            <a:ext cx="7870825" cy="4525963"/>
          </a:xfrm>
        </p:spPr>
      </p:pic>
    </p:spTree>
    <p:extLst>
      <p:ext uri="{BB962C8B-B14F-4D97-AF65-F5344CB8AC3E}">
        <p14:creationId xmlns:p14="http://schemas.microsoft.com/office/powerpoint/2010/main" val="338345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2" y="1395808"/>
            <a:ext cx="8644877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</Words>
  <Application>Microsoft Office PowerPoint</Application>
  <PresentationFormat>Diaprojekcija na zaslonu (4:3)</PresentationFormat>
  <Paragraphs>2</Paragraphs>
  <Slides>4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Nota šestnajstinka</vt:lpstr>
      <vt:lpstr>PowerPointova predstavitev</vt:lpstr>
      <vt:lpstr>POSNETEK „RADOVEDNIH PET“, založba Rokus-Klett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Wilinjad</dc:creator>
  <cp:lastModifiedBy>Uporabnik</cp:lastModifiedBy>
  <cp:revision>4</cp:revision>
  <dcterms:created xsi:type="dcterms:W3CDTF">2020-05-21T12:50:51Z</dcterms:created>
  <dcterms:modified xsi:type="dcterms:W3CDTF">2020-05-21T13:12:56Z</dcterms:modified>
</cp:coreProperties>
</file>