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A9F9-DB36-47C3-9BE0-39E3992BACF1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23A9F9-DB36-47C3-9BE0-39E3992BACF1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16816-3ED7-411D-8075-0C259EC3E449}" type="slidenum">
              <a:rPr lang="sl-SI" smtClean="0"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dovednih-pet.si/vsebine/rp5-gum-sdz-os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radovednih-pet.si/vsebine/rp5-gum-sdz-os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20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sl-SI" sz="3600" dirty="0" smtClean="0">
                <a:solidFill>
                  <a:schemeClr val="tx2">
                    <a:lumMod val="75000"/>
                  </a:schemeClr>
                </a:solidFill>
              </a:rPr>
              <a:t>Po morju diši</a:t>
            </a:r>
            <a:endParaRPr lang="sl-SI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Ljudje, ki živijo na področju obsredozemskih pokrajin, se ukvarjajo z dejavnostmi, ki jih toplo podnebje in bližina morja omogočata. Preko glasbenih dejavnosti tudi mi začutimo utrip morja.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259228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zultat iskanja slik za vinogradništvo debeli rti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61744"/>
            <a:ext cx="2612032" cy="236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90843"/>
            <a:ext cx="36004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3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Ladja plove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3888432"/>
          </a:xfrm>
        </p:spPr>
        <p:txBody>
          <a:bodyPr>
            <a:normAutofit/>
          </a:bodyPr>
          <a:lstStyle/>
          <a:p>
            <a:r>
              <a:rPr lang="sl-SI" dirty="0" smtClean="0"/>
              <a:t>V interaktivnem gradivu Radovednih pet odpri Glasbeno umetnost. V samostojnem delovnem zvezku ali v interaktivnem gradivu boš našel pesem „Ladja plove“</a:t>
            </a:r>
          </a:p>
          <a:p>
            <a:r>
              <a:rPr lang="sl-SI" dirty="0" smtClean="0"/>
              <a:t>ali</a:t>
            </a:r>
          </a:p>
          <a:p>
            <a:r>
              <a:rPr lang="sl-SI" dirty="0"/>
              <a:t>k</a:t>
            </a:r>
            <a:r>
              <a:rPr lang="sl-SI" dirty="0" smtClean="0"/>
              <a:t>likni povezavo</a:t>
            </a:r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https://www.radovednih-pet.si/vsebine/rp5-gum-sdz-osn/#</a:t>
            </a:r>
            <a:r>
              <a:rPr lang="sl-SI" dirty="0" smtClean="0"/>
              <a:t> (potrebna bo prijava na spletno stran)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518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91269"/>
            <a:ext cx="8229600" cy="4525963"/>
          </a:xfrm>
        </p:spPr>
        <p:txBody>
          <a:bodyPr/>
          <a:lstStyle/>
          <a:p>
            <a:r>
              <a:rPr lang="sl-SI" dirty="0" smtClean="0"/>
              <a:t>Nekoga v družini nauči pesmico in gibanje rok.</a:t>
            </a:r>
          </a:p>
          <a:p>
            <a:r>
              <a:rPr lang="sl-SI" dirty="0" smtClean="0">
                <a:hlinkClick r:id="rId2"/>
              </a:rPr>
              <a:t>https://www.radovednih-pet.si/vsebine/rp5-gum-sdz-osn/#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0" y="2708920"/>
            <a:ext cx="862697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89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Flow</vt:lpstr>
      <vt:lpstr>Po morju diši</vt:lpstr>
      <vt:lpstr>Ladja plove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morju diši</dc:title>
  <dc:creator>Wilinjad</dc:creator>
  <cp:lastModifiedBy>Wilinjad</cp:lastModifiedBy>
  <cp:revision>3</cp:revision>
  <dcterms:created xsi:type="dcterms:W3CDTF">2020-03-17T08:46:35Z</dcterms:created>
  <dcterms:modified xsi:type="dcterms:W3CDTF">2020-03-17T09:17:14Z</dcterms:modified>
</cp:coreProperties>
</file>