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DC6D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>
        <p:scale>
          <a:sx n="81" d="100"/>
          <a:sy n="81" d="100"/>
        </p:scale>
        <p:origin x="-78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330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667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890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213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4687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6336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238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814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821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2313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5B99-799B-4836-84F9-B48DA337121E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447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65B99-799B-4836-84F9-B48DA337121E}" type="datetimeFigureOut">
              <a:rPr lang="sl-SI" smtClean="0"/>
              <a:t>8.4.2020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E257E-3B27-4C12-AD50-B0A2D88B18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555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65595717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vimeo.com/18896590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9338" y="23546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OGLED </a:t>
            </a:r>
            <a:br>
              <a:rPr lang="sl-SI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GLEDALIŠKE </a:t>
            </a:r>
            <a:br>
              <a:rPr lang="sl-SI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PREDSTAVE</a:t>
            </a:r>
            <a:endParaRPr lang="sl-SI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154" y="674077"/>
            <a:ext cx="5509846" cy="550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9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C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888274"/>
            <a:ext cx="10515600" cy="5288689"/>
          </a:xfrm>
        </p:spPr>
        <p:txBody>
          <a:bodyPr/>
          <a:lstStyle/>
          <a:p>
            <a:pPr marL="0" indent="0">
              <a:buNone/>
            </a:pPr>
            <a:r>
              <a:rPr lang="sl-SI" sz="3600" b="1" dirty="0" smtClean="0">
                <a:solidFill>
                  <a:srgbClr val="CC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SLOVENŠČINA – 9. 4. 2020</a:t>
            </a:r>
          </a:p>
          <a:p>
            <a:pPr marL="0" indent="0">
              <a:buNone/>
            </a:pPr>
            <a:endParaRPr lang="sl-SI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Oglej si gledališko predstavo.</a:t>
            </a:r>
          </a:p>
          <a:p>
            <a:pPr marL="0" indent="0">
              <a:buNone/>
            </a:pP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Na izbiro imaš </a:t>
            </a:r>
          </a:p>
          <a:p>
            <a:pPr marL="0" indent="0">
              <a:buNone/>
            </a:pP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- Zvezdico Zaspanko ali</a:t>
            </a:r>
          </a:p>
          <a:p>
            <a:pPr>
              <a:buFontTx/>
              <a:buChar char="-"/>
            </a:pP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Tajno društvo PGC</a:t>
            </a:r>
          </a:p>
          <a:p>
            <a:pPr>
              <a:buFontTx/>
              <a:buChar char="-"/>
            </a:pPr>
            <a:endParaRPr lang="sl-SI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- Lahko pa približno 1 uro bereš poljubno knjigo.</a:t>
            </a:r>
            <a:endParaRPr lang="sl-SI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2632" y="4232031"/>
            <a:ext cx="2403230" cy="24032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852" y="844062"/>
            <a:ext cx="257778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9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ZVEZDICA ZASPANKA</a:t>
            </a:r>
            <a:br>
              <a:rPr lang="sl-SI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l-SI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Frane Milčinski Ježek: Zvezdica zaspanka - A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5" name="AutoShape 4" descr="Frane Milčinski Ježek: Zvezdica zaspanka - ARS"/>
          <p:cNvSpPr>
            <a:spLocks noChangeAspect="1" noChangeArrowheads="1"/>
          </p:cNvSpPr>
          <p:nvPr/>
        </p:nvSpPr>
        <p:spPr bwMode="auto">
          <a:xfrm>
            <a:off x="307975" y="584608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30" name="Picture 6" descr="Frane Milčinski Ježek: Zvezdica zaspanka - A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9725"/>
            <a:ext cx="9334500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jeZBesedilom 5"/>
          <p:cNvSpPr txBox="1"/>
          <p:nvPr/>
        </p:nvSpPr>
        <p:spPr>
          <a:xfrm>
            <a:off x="460375" y="943500"/>
            <a:ext cx="67524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 smtClean="0">
                <a:solidFill>
                  <a:schemeClr val="bg1">
                    <a:lumMod val="95000"/>
                  </a:schemeClr>
                </a:solidFill>
                <a:hlinkClick r:id="rId3"/>
              </a:rPr>
              <a:t>https://vimeo.com/165595717</a:t>
            </a:r>
            <a:endParaRPr lang="sl-SI" sz="36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sl-SI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1811" y="343606"/>
            <a:ext cx="10515600" cy="771344"/>
          </a:xfrm>
        </p:spPr>
        <p:txBody>
          <a:bodyPr/>
          <a:lstStyle/>
          <a:p>
            <a:r>
              <a:rPr lang="sl-SI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TAJNO DRUŠTVO PGC</a:t>
            </a:r>
            <a:endParaRPr lang="sl-SI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41811" y="496389"/>
            <a:ext cx="10515600" cy="17112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 smtClean="0">
              <a:hlinkClick r:id="rId2"/>
            </a:endParaRPr>
          </a:p>
          <a:p>
            <a:pPr marL="0" indent="0">
              <a:buNone/>
            </a:pPr>
            <a:r>
              <a:rPr lang="sl-SI" sz="3600" b="1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https://vimeo.com/188965904</a:t>
            </a:r>
            <a:endParaRPr lang="sl-SI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/>
          </a:p>
        </p:txBody>
      </p:sp>
      <p:sp>
        <p:nvSpPr>
          <p:cNvPr id="4" name="AutoShape 2" descr="Tajno društvo PGC - Zlata paličica"/>
          <p:cNvSpPr>
            <a:spLocks noChangeAspect="1" noChangeArrowheads="1"/>
          </p:cNvSpPr>
          <p:nvPr/>
        </p:nvSpPr>
        <p:spPr bwMode="auto">
          <a:xfrm>
            <a:off x="3133907" y="4131387"/>
            <a:ext cx="251655" cy="251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2052" name="Picture 4" descr="Tajno društvo PGC - Zlata paličic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747" y="1700008"/>
            <a:ext cx="7667897" cy="5114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7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44</Words>
  <Application>Microsoft Office PowerPoint</Application>
  <PresentationFormat>Custom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Officeova tema</vt:lpstr>
      <vt:lpstr>OGLED  GLEDALIŠKE  PREDSTAVE</vt:lpstr>
      <vt:lpstr>PowerPoint Presentation</vt:lpstr>
      <vt:lpstr>ZVEZDICA ZASPANKA </vt:lpstr>
      <vt:lpstr>TAJNO DRUŠTVO PGC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Učitelj</dc:creator>
  <cp:lastModifiedBy>Wilinjad</cp:lastModifiedBy>
  <cp:revision>7</cp:revision>
  <dcterms:created xsi:type="dcterms:W3CDTF">2020-04-07T07:10:26Z</dcterms:created>
  <dcterms:modified xsi:type="dcterms:W3CDTF">2020-04-08T08:16:51Z</dcterms:modified>
</cp:coreProperties>
</file>