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57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963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0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913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737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576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273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428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086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678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296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233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D6D9-171D-407B-830E-823D29D1C99D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890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470025"/>
          </a:xfrm>
        </p:spPr>
        <p:txBody>
          <a:bodyPr/>
          <a:lstStyle/>
          <a:p>
            <a:r>
              <a:rPr lang="sl-SI" b="1" dirty="0">
                <a:solidFill>
                  <a:srgbClr val="0070C0"/>
                </a:solidFill>
              </a:rPr>
              <a:t>FLOMASTER</a:t>
            </a:r>
            <a:br>
              <a:rPr lang="sl-SI" b="1" dirty="0">
                <a:solidFill>
                  <a:srgbClr val="0070C0"/>
                </a:solidFill>
              </a:rPr>
            </a:b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91680" y="2348880"/>
            <a:ext cx="6400800" cy="1752600"/>
          </a:xfrm>
        </p:spPr>
        <p:txBody>
          <a:bodyPr>
            <a:normAutofit/>
          </a:bodyPr>
          <a:lstStyle/>
          <a:p>
            <a:r>
              <a:rPr lang="sl-SI" sz="6600" b="1" dirty="0">
                <a:solidFill>
                  <a:srgbClr val="FF0000"/>
                </a:solidFill>
              </a:rPr>
              <a:t>Motiv: V ŠOLI</a:t>
            </a:r>
          </a:p>
        </p:txBody>
      </p:sp>
      <p:pic>
        <p:nvPicPr>
          <p:cNvPr id="7170" name="Picture 2" descr="http://www.vsezasolo.si/content/images/thumbs/0019280_set-flomastri-giotto-turbo-1441-5217-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1976"/>
            <a:ext cx="3779912" cy="30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erfectshowerhead.com/wp-content/uploads/2015/12/kids-drawing-clipart-rgi6qpe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46" y="4005064"/>
            <a:ext cx="25263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orldartsme.com/images/drawing-free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8"/>
            <a:ext cx="18288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9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Navodila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/>
              <a:t>Na bel </a:t>
            </a:r>
            <a:r>
              <a:rPr lang="sl-SI" b="1" dirty="0">
                <a:solidFill>
                  <a:srgbClr val="FF0000"/>
                </a:solidFill>
              </a:rPr>
              <a:t>A4 list </a:t>
            </a:r>
            <a:r>
              <a:rPr lang="sl-SI" b="1" dirty="0"/>
              <a:t>s flomastri narišeš motiv </a:t>
            </a:r>
            <a:r>
              <a:rPr lang="sl-SI" b="1" dirty="0">
                <a:solidFill>
                  <a:srgbClr val="FF0000"/>
                </a:solidFill>
              </a:rPr>
              <a:t>V šoli </a:t>
            </a:r>
            <a:r>
              <a:rPr lang="sl-SI" b="1" dirty="0"/>
              <a:t>(igre na igrišču, v telovadnici…) Poskrbi, da bo risba </a:t>
            </a:r>
            <a:r>
              <a:rPr lang="sl-SI" b="1" dirty="0">
                <a:solidFill>
                  <a:srgbClr val="FF0000"/>
                </a:solidFill>
              </a:rPr>
              <a:t>dinamična.</a:t>
            </a:r>
          </a:p>
          <a:p>
            <a:r>
              <a:rPr lang="sl-SI" b="1" dirty="0"/>
              <a:t>Likovni prostor </a:t>
            </a:r>
            <a:r>
              <a:rPr lang="sl-SI" b="1" dirty="0">
                <a:solidFill>
                  <a:srgbClr val="FF0000"/>
                </a:solidFill>
              </a:rPr>
              <a:t>popolnoma zapolniš</a:t>
            </a:r>
            <a:r>
              <a:rPr lang="sl-SI" b="1" dirty="0"/>
              <a:t>.</a:t>
            </a:r>
          </a:p>
          <a:p>
            <a:r>
              <a:rPr lang="sl-SI" b="1" dirty="0">
                <a:solidFill>
                  <a:srgbClr val="FF0000"/>
                </a:solidFill>
              </a:rPr>
              <a:t>Ozadje</a:t>
            </a:r>
            <a:r>
              <a:rPr lang="sl-SI" b="1" dirty="0"/>
              <a:t> zapolniš s številkami in/ali črkami (oglej si naslednje primere).</a:t>
            </a:r>
          </a:p>
          <a:p>
            <a:r>
              <a:rPr lang="sl-SI" b="1" dirty="0">
                <a:solidFill>
                  <a:srgbClr val="00B050"/>
                </a:solidFill>
              </a:rPr>
              <a:t>Po teh navodilih (kriterijih) bo izdelek </a:t>
            </a:r>
            <a:r>
              <a:rPr lang="sl-SI" b="1" dirty="0">
                <a:solidFill>
                  <a:srgbClr val="FF0000"/>
                </a:solidFill>
              </a:rPr>
              <a:t>ocenjen</a:t>
            </a:r>
            <a:r>
              <a:rPr lang="sl-SI" b="1" dirty="0">
                <a:solidFill>
                  <a:srgbClr val="00B050"/>
                </a:solidFill>
              </a:rPr>
              <a:t>, zato mi na e-mail pošlješ </a:t>
            </a:r>
            <a:r>
              <a:rPr lang="sl-SI" b="1" dirty="0">
                <a:solidFill>
                  <a:srgbClr val="FF0000"/>
                </a:solidFill>
              </a:rPr>
              <a:t>eno</a:t>
            </a:r>
            <a:r>
              <a:rPr lang="sl-SI" b="1" dirty="0">
                <a:solidFill>
                  <a:srgbClr val="00B050"/>
                </a:solidFill>
              </a:rPr>
              <a:t> fotografijo izdelka.</a:t>
            </a:r>
          </a:p>
        </p:txBody>
      </p:sp>
      <p:pic>
        <p:nvPicPr>
          <p:cNvPr id="4" name="Slika 3" descr="https://sites.google.com/site/groepsmileyskc/_/rsrc/1388316351946/home/knipoo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48680"/>
            <a:ext cx="149632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xx.fbcdn.net/v/t1.0-9/13240121_10206072890810283_1186119319764379494_n.jpg?oh=0b62dd2db7f558b0698e52ac3a82072a&amp;oe=57E84F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986" cy="68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4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xx.fbcdn.net/v/t1.0-9/13240717_10206072893810358_3397512181425971852_n.jpg?oh=a653bed45838f48175ff256d0f1040da&amp;oe=579DEC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6551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9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xx.fbcdn.net/v/t1.0-9/13165999_10206072890650279_979494940125655367_n.jpg?oh=93aab374da3e4c193ef23939b9b4a843&amp;oe=579F80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" y="1"/>
            <a:ext cx="9138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3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xx.fbcdn.net/v/t1.0-9/13233097_10206072890530276_3922962085943024575_n.jpg?oh=10a1bc6d017e7661fadfd518284e026c&amp;oe=57D74C2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878" cy="68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.xx.fbcdn.net/v/t1.0-9/13226960_10206072892010313_8265376516144067139_n.jpg?oh=b7dfb2aca1021d70ab390f5beff00d69&amp;oe=57A30B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.xx.fbcdn.net/v/t1.0-9/13220911_10206072892570327_1539120011001488282_n.jpg?oh=88cb1542ec859556b8d03ef508d02467&amp;oe=57D5AC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2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56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xx.fbcdn.net/v/t1.0-9/13240121_10206072890810283_1186119319764379494_n.jpg?oh=0b62dd2db7f558b0698e52ac3a82072a&amp;oe=57E84F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"/>
            <a:ext cx="4659912" cy="35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content.xx.fbcdn.net/v/t1.0-9/13165999_10206072890650279_979494940125655367_n.jpg?oh=93aab374da3e4c193ef23939b9b4a843&amp;oe=579F80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12" y="0"/>
            <a:ext cx="4484088" cy="33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ontent.xx.fbcdn.net/v/t1.0-9/13226960_10206072892010313_8265376516144067139_n.jpg?oh=b7dfb2aca1021d70ab390f5beff00d69&amp;oe=57A30B2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82" y="3469064"/>
            <a:ext cx="4370354" cy="33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content.xx.fbcdn.net/v/t1.0-9/13220911_10206072892570327_1539120011001488282_n.jpg?oh=88cb1542ec859556b8d03ef508d02467&amp;oe=57D5AC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82565"/>
            <a:ext cx="4928282" cy="36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6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67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Officeova tema</vt:lpstr>
      <vt:lpstr>FLOMASTER </vt:lpstr>
      <vt:lpstr>Navodila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FLOMASTER</dc:title>
  <dc:creator>user</dc:creator>
  <cp:lastModifiedBy>Wilinjad</cp:lastModifiedBy>
  <cp:revision>9</cp:revision>
  <dcterms:created xsi:type="dcterms:W3CDTF">2016-05-17T08:47:41Z</dcterms:created>
  <dcterms:modified xsi:type="dcterms:W3CDTF">2020-05-07T10:51:36Z</dcterms:modified>
</cp:coreProperties>
</file>