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D"/>
    <a:srgbClr val="008080"/>
    <a:srgbClr val="CCFFFF"/>
    <a:srgbClr val="CC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417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212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202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346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957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526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78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462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46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71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893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25AB3-C2DA-453B-921B-A49FA00EF36A}" type="datetimeFigureOut">
              <a:rPr lang="sl-SI" smtClean="0"/>
              <a:t>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150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6Ff0v1_7Xy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102" name="Picture 6" descr="Villeneuve-lès-Avignon : des masques du monde pour fêter carnaval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36"/>
            <a:ext cx="12192000" cy="68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29490" y="2600910"/>
            <a:ext cx="944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800" b="1" dirty="0" smtClean="0">
                <a:solidFill>
                  <a:srgbClr val="7030A0"/>
                </a:solidFill>
              </a:rPr>
              <a:t>OPIS LJUDSKEGA OBIČAJA</a:t>
            </a:r>
            <a:endParaRPr lang="sl-SI" sz="8800" b="1" dirty="0">
              <a:solidFill>
                <a:srgbClr val="7030A0"/>
              </a:solidFill>
            </a:endParaRPr>
          </a:p>
        </p:txBody>
      </p:sp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1"/>
    </mc:Choice>
    <mc:Fallback xmlns="">
      <p:transition spd="slow" advTm="2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002060"/>
                </a:solidFill>
                <a:hlinkClick r:id="rId2"/>
              </a:rPr>
              <a:t>Da bo link aktiven, ne pozabi vklopiti gumba DIAPROJEKCIJA</a:t>
            </a:r>
          </a:p>
          <a:p>
            <a:pPr marL="0" indent="0">
              <a:buNone/>
            </a:pPr>
            <a:endParaRPr lang="sl-SI" dirty="0">
              <a:hlinkClick r:id="rId2"/>
            </a:endParaRPr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youtu.be/6Ff0v1_7Xyk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05"/>
          <a:stretch/>
        </p:blipFill>
        <p:spPr>
          <a:xfrm flipH="1">
            <a:off x="9168318" y="1809750"/>
            <a:ext cx="3023682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6000" b="1" dirty="0" smtClean="0"/>
              <a:t>Reši naloge v DZ str. 40, 41, 42</a:t>
            </a:r>
            <a:endParaRPr lang="sl-SI" sz="6000" b="1" dirty="0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245964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2"/>
    </mc:Choice>
    <mc:Fallback xmlns="">
      <p:transition spd="slow" advTm="8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27</Words>
  <Application>Microsoft Office PowerPoint</Application>
  <PresentationFormat>Custom</PresentationFormat>
  <Paragraphs>5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Officeova tema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 LJUDSKEGA OBIČAJA</dc:title>
  <dc:creator>Učitelj</dc:creator>
  <cp:lastModifiedBy>Wilinjad</cp:lastModifiedBy>
  <cp:revision>28</cp:revision>
  <dcterms:created xsi:type="dcterms:W3CDTF">2020-04-02T16:02:15Z</dcterms:created>
  <dcterms:modified xsi:type="dcterms:W3CDTF">2020-04-06T12:18:43Z</dcterms:modified>
</cp:coreProperties>
</file>