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C79-4B2D-4B4D-BD01-B09EC00E89CF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05AD-FBD1-4A0B-B62B-4606AE329F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807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C79-4B2D-4B4D-BD01-B09EC00E89CF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05AD-FBD1-4A0B-B62B-4606AE329F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833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C79-4B2D-4B4D-BD01-B09EC00E89CF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05AD-FBD1-4A0B-B62B-4606AE329F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382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C79-4B2D-4B4D-BD01-B09EC00E89CF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05AD-FBD1-4A0B-B62B-4606AE329F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056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C79-4B2D-4B4D-BD01-B09EC00E89CF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05AD-FBD1-4A0B-B62B-4606AE329F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815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C79-4B2D-4B4D-BD01-B09EC00E89CF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05AD-FBD1-4A0B-B62B-4606AE329F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012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C79-4B2D-4B4D-BD01-B09EC00E89CF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05AD-FBD1-4A0B-B62B-4606AE329F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649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C79-4B2D-4B4D-BD01-B09EC00E89CF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05AD-FBD1-4A0B-B62B-4606AE329F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326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C79-4B2D-4B4D-BD01-B09EC00E89CF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05AD-FBD1-4A0B-B62B-4606AE329F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630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C79-4B2D-4B4D-BD01-B09EC00E89CF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05AD-FBD1-4A0B-B62B-4606AE329F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667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C79-4B2D-4B4D-BD01-B09EC00E89CF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05AD-FBD1-4A0B-B62B-4606AE329F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088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8DC79-4B2D-4B4D-BD01-B09EC00E89CF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705AD-FBD1-4A0B-B62B-4606AE329F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179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92087"/>
          </a:xfrm>
        </p:spPr>
        <p:txBody>
          <a:bodyPr>
            <a:normAutofit/>
          </a:bodyPr>
          <a:lstStyle/>
          <a:p>
            <a:r>
              <a:rPr lang="sl-SI" sz="3600" dirty="0" smtClean="0">
                <a:solidFill>
                  <a:srgbClr val="00B050"/>
                </a:solidFill>
              </a:rPr>
              <a:t>Slovenščina, 31.3.2020</a:t>
            </a:r>
            <a:endParaRPr lang="sl-SI" sz="3600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765" y="1196752"/>
            <a:ext cx="639047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552" y="1844824"/>
            <a:ext cx="7664896" cy="4176464"/>
          </a:xfrm>
        </p:spPr>
        <p:txBody>
          <a:bodyPr>
            <a:normAutofit fontScale="70000" lnSpcReduction="20000"/>
          </a:bodyPr>
          <a:lstStyle/>
          <a:p>
            <a:r>
              <a:rPr lang="sl-SI" sz="5700" dirty="0" smtClean="0">
                <a:solidFill>
                  <a:srgbClr val="FF0000"/>
                </a:solidFill>
              </a:rPr>
              <a:t>Pripovedovalno besedilo</a:t>
            </a:r>
          </a:p>
          <a:p>
            <a:endParaRPr lang="sl-SI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l-SI" dirty="0" smtClean="0">
                <a:solidFill>
                  <a:schemeClr val="tx1"/>
                </a:solidFill>
              </a:rPr>
              <a:t>Natančno si oglej slike in napiši zgodbo ob  njih. Ne opisuj samih sličic. Spomni se na napotke za zapis pripovedovalnega beseda, o katerih smo se pogovarjali v šoli.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Ne pozabi na pravopisna pravila.</a:t>
            </a:r>
          </a:p>
          <a:p>
            <a:endParaRPr lang="sl-SI" dirty="0" smtClean="0">
              <a:solidFill>
                <a:schemeClr val="tx1"/>
              </a:solidFill>
            </a:endParaRPr>
          </a:p>
          <a:p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 smtClean="0">
                <a:solidFill>
                  <a:schemeClr val="tx1"/>
                </a:solidFill>
              </a:rPr>
              <a:t>Besedilu daj tudi naslov.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Zgodbo napiši v zvezek.</a:t>
            </a:r>
          </a:p>
        </p:txBody>
      </p:sp>
    </p:spTree>
    <p:extLst>
      <p:ext uri="{BB962C8B-B14F-4D97-AF65-F5344CB8AC3E}">
        <p14:creationId xmlns:p14="http://schemas.microsoft.com/office/powerpoint/2010/main" val="158563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-1302"/>
            <a:ext cx="4752528" cy="6860604"/>
          </a:xfrm>
        </p:spPr>
      </p:pic>
    </p:spTree>
    <p:extLst>
      <p:ext uri="{BB962C8B-B14F-4D97-AF65-F5344CB8AC3E}">
        <p14:creationId xmlns:p14="http://schemas.microsoft.com/office/powerpoint/2010/main" val="274795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53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Slovenščina, 31.3.2020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Slovenščina, 31.3.2020</dc:title>
  <dc:creator>Wilinjad</dc:creator>
  <cp:lastModifiedBy>Wilinjad</cp:lastModifiedBy>
  <cp:revision>2</cp:revision>
  <dcterms:created xsi:type="dcterms:W3CDTF">2020-03-30T12:19:38Z</dcterms:created>
  <dcterms:modified xsi:type="dcterms:W3CDTF">2020-03-30T12:28:26Z</dcterms:modified>
</cp:coreProperties>
</file>