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C5DF-D74F-4E9A-BB6C-AE59F21CAE1A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16D3-1B00-4B8F-95FC-B2C50F0DE84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C5DF-D74F-4E9A-BB6C-AE59F21CAE1A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16D3-1B00-4B8F-95FC-B2C50F0DE84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C5DF-D74F-4E9A-BB6C-AE59F21CAE1A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16D3-1B00-4B8F-95FC-B2C50F0DE842}" type="slidenum">
              <a:rPr lang="sl-SI" smtClean="0"/>
              <a:t>‹#›</a:t>
            </a:fld>
            <a:endParaRPr lang="sl-SI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C5DF-D74F-4E9A-BB6C-AE59F21CAE1A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16D3-1B00-4B8F-95FC-B2C50F0DE842}" type="slidenum">
              <a:rPr lang="sl-SI" smtClean="0"/>
              <a:t>‹#›</a:t>
            </a:fld>
            <a:endParaRPr lang="sl-S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C5DF-D74F-4E9A-BB6C-AE59F21CAE1A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16D3-1B00-4B8F-95FC-B2C50F0DE84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C5DF-D74F-4E9A-BB6C-AE59F21CAE1A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16D3-1B00-4B8F-95FC-B2C50F0DE842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C5DF-D74F-4E9A-BB6C-AE59F21CAE1A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16D3-1B00-4B8F-95FC-B2C50F0DE84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C5DF-D74F-4E9A-BB6C-AE59F21CAE1A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16D3-1B00-4B8F-95FC-B2C50F0DE84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C5DF-D74F-4E9A-BB6C-AE59F21CAE1A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16D3-1B00-4B8F-95FC-B2C50F0DE84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C5DF-D74F-4E9A-BB6C-AE59F21CAE1A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16D3-1B00-4B8F-95FC-B2C50F0DE842}" type="slidenum">
              <a:rPr lang="sl-SI" smtClean="0"/>
              <a:t>‹#›</a:t>
            </a:fld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C5DF-D74F-4E9A-BB6C-AE59F21CAE1A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16D3-1B00-4B8F-95FC-B2C50F0DE842}" type="slidenum">
              <a:rPr lang="sl-SI" smtClean="0"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FA2C5DF-D74F-4E9A-BB6C-AE59F21CAE1A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54A16D3-1B00-4B8F-95FC-B2C50F0DE842}" type="slidenum">
              <a:rPr lang="sl-SI" smtClean="0"/>
              <a:t>‹#›</a:t>
            </a:fld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2400" cy="1008112"/>
          </a:xfrm>
        </p:spPr>
        <p:txBody>
          <a:bodyPr/>
          <a:lstStyle/>
          <a:p>
            <a:r>
              <a:rPr lang="sl-SI" dirty="0" smtClean="0">
                <a:solidFill>
                  <a:srgbClr val="002060"/>
                </a:solidFill>
              </a:rPr>
              <a:t>Solinar Matija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216" y="1772816"/>
            <a:ext cx="4501086" cy="337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74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07" y="223772"/>
            <a:ext cx="7856386" cy="535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3807" y="5805264"/>
            <a:ext cx="7856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Na spletni strani Radovednih pet, odpri interaktivno gradivo pri glasbeni umetnosti in poslušaj pesem Solinar Matija.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4361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5949280"/>
            <a:ext cx="8280920" cy="764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/>
              <a:t>Oglej si posnetek plesa in se ga nauči. K plesu povabi člane družine.</a:t>
            </a: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P:\Solinar Mati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2" y="116630"/>
            <a:ext cx="8951736" cy="576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334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</TotalTime>
  <Words>35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Waveform</vt:lpstr>
      <vt:lpstr>Solinar Matija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Solinar Matija</dc:title>
  <dc:creator>Wilinjad</dc:creator>
  <cp:lastModifiedBy>Wilinjad</cp:lastModifiedBy>
  <cp:revision>2</cp:revision>
  <dcterms:created xsi:type="dcterms:W3CDTF">2020-04-02T11:01:25Z</dcterms:created>
  <dcterms:modified xsi:type="dcterms:W3CDTF">2020-04-02T11:14:48Z</dcterms:modified>
</cp:coreProperties>
</file>