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C3752D1-B525-4509-A974-5E2A39333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DECBCE3D-56C7-4E6A-806B-0F7400A4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2E343BDD-D717-400D-9138-F4FEFD53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D388776-AE75-47C7-823E-1951987E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8C0B022-C835-491A-AE32-10504D30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17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BD9D091-8B58-45A1-801D-2B9859A2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F4E58638-ADF1-40D1-BF33-3A3523374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11432943-7062-477B-83DD-B8A92CDE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B6F5019-63BD-43F6-B39D-16664AE6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BC8A800E-0AF6-47D4-B666-B0AD9FE3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10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ABA09C88-26F1-4C3B-80BE-4EDFC5D9F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C2295713-3C95-4BF0-BC69-C9B218159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86F62B45-D675-4B5B-A014-952E7DD2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05F2083-409F-4ED9-B4CE-E74141A2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230634F8-8E3A-434D-AC45-2E73670D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75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94B533E-FE64-49C0-8891-2CD866F9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308CA3C-6AFD-4AA7-A5F2-6E5E962F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EA0D4585-7B60-4B1C-870E-5357DD2B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CACE4DD-9C48-4D19-94A9-4AF8D61B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01EF6B7E-3652-43BB-B734-730CFFC3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32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73EBC09-B620-4347-A447-1D42F807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9F8A2215-F97D-459A-BDFE-485221B71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BDA078FA-B2C4-438F-8D91-31933379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09B64AAB-5840-4475-BFFB-C14F9D50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00AA139-4B77-4EED-BBF9-6970ECA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93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5046282-9B93-42F3-989C-CD19ED06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EC3B7DA-99D5-4114-BE38-BB894941D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86C10E2D-A8E2-44EA-ADE6-3AE7134F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61701096-5B30-49FF-9E9E-BA441F92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191105A-4143-4F45-8E0B-10CDEE1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E8C3221-9383-480C-9E75-FF11EADC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708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FDD97AB-4CDA-48CB-A7E4-BC895859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8593B61E-D727-4981-BB06-FD5F70B0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A5BE01CE-C125-4CCB-B747-32C08A0DF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39F49160-0F4D-4BC7-AD40-3D75007CA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A99154BE-7EEE-4379-9F16-63BDDEE39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3B87FE25-3F2F-4E87-A520-8376273D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6FFAF33F-A13E-4AD8-AF86-911C47ED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339F38F7-AEAE-4154-AFE2-3C584C7C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130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B9705D7-0FAC-4030-93FD-13ADF48C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68C60F8D-679F-4CBE-994A-52A77900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49849D89-F2D9-44C1-881B-D86FA516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2B15717A-205D-4684-9AA0-27C6A686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071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65CF835F-95EA-4D64-BE96-D7243E5E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C355CFA3-472C-4F0E-A7D5-E0F9C3F3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DFF89F1C-6B69-425F-8528-B940E749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6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B5F3AA0-EEE7-4A0C-AB34-B8873106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3B5C8B7-4C56-4FE4-8711-46F12BBD6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02142EBA-D2F0-401B-A9AB-621F8D3CE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0AF1F2B6-8518-4B5F-BE38-60EC8618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25CB3B6B-FF9C-4EBF-AB0A-6D2CF8B2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81933F2C-C371-4B27-A14E-603A6C61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521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1E48579-93EB-482D-AF21-42AD2328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C78BA089-691F-40FF-8662-8F990C8F5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E9B80183-1A8E-4866-8F94-ABC25E1A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89F45D53-A14E-423F-8100-C981AD4A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2ED83BDF-A285-48B4-A4AF-CCF2C6C7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C86E0D95-6580-4DA1-BCE2-90198CCB8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83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8DB66C83-0DB2-4279-88AA-C5AEC113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D94BB378-3898-418E-AD1D-B5CB1D688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5FBFF18C-5A85-4B60-9702-DD3B6CC2F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EC15-68F4-4B86-BFFB-AFF0B8FBCF0C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50078F55-81FD-4F32-8F05-82C507D64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CC7DE5B6-C28E-4DB0-997B-ED5EC97A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35EC-84C4-4603-BBB3-E8B9F0AE87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208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5666830-9A19-4E01-8505-D6C7F9AC5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 descr="Library of children chef picture free stock png files ...">
            <a:extLst>
              <a:ext uri="{FF2B5EF4-FFF2-40B4-BE49-F238E27FC236}">
                <a16:creationId xmlns:a16="http://schemas.microsoft.com/office/drawing/2014/main" xmlns="" id="{B4D6ABD4-FDAC-45A5-8AE9-4C785C4348E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AE9FC877-7FB6-4D22-9988-35420644E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xmlns="" id="{E41809D1-F12E-46BB-B804-5F209D325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1E31FF2-4C38-4EBF-9EFC-42CF68BD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l-SI" sz="4800" b="1" dirty="0">
                <a:solidFill>
                  <a:srgbClr val="FF0000"/>
                </a:solidFill>
              </a:rPr>
              <a:t>Moji prvi piškoti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83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03380819-57BA-422B-B813-422CAE89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192"/>
            <a:ext cx="10515600" cy="5537771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B0F0"/>
                </a:solidFill>
              </a:rPr>
              <a:t>Bliža se konec tedna in lepo se je posladkati z domačimi piškotki.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66"/>
                </a:solidFill>
              </a:rPr>
              <a:t>Po spodnjem receptu boš zmogel/a takšne piškote pripraviti sam/a.</a:t>
            </a:r>
          </a:p>
          <a:p>
            <a:pPr marL="0" indent="0">
              <a:buNone/>
            </a:pPr>
            <a:endParaRPr lang="sl-SI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sl-SI" b="1" i="1" u="sng" dirty="0">
                <a:solidFill>
                  <a:srgbClr val="00B050"/>
                </a:solidFill>
              </a:rPr>
              <a:t>POTREBUJEŠ:</a:t>
            </a:r>
          </a:p>
          <a:p>
            <a:pPr>
              <a:buFontTx/>
              <a:buChar char="-"/>
            </a:pPr>
            <a:r>
              <a:rPr lang="sl-SI" b="1" dirty="0"/>
              <a:t>Večjo skledo</a:t>
            </a:r>
          </a:p>
          <a:p>
            <a:pPr>
              <a:buFontTx/>
              <a:buChar char="-"/>
            </a:pPr>
            <a:r>
              <a:rPr lang="sl-SI" b="1" dirty="0"/>
              <a:t>Električni mešalnik</a:t>
            </a:r>
          </a:p>
          <a:p>
            <a:pPr>
              <a:buFontTx/>
              <a:buChar char="-"/>
            </a:pPr>
            <a:r>
              <a:rPr lang="sl-SI" b="1" dirty="0"/>
              <a:t>Skodelico s prostornino cca 2 dl</a:t>
            </a:r>
          </a:p>
          <a:p>
            <a:pPr>
              <a:buFontTx/>
              <a:buChar char="-"/>
            </a:pPr>
            <a:r>
              <a:rPr lang="sl-SI" b="1" dirty="0"/>
              <a:t>Kuhalnico</a:t>
            </a:r>
          </a:p>
          <a:p>
            <a:pPr>
              <a:buFontTx/>
              <a:buChar char="-"/>
            </a:pPr>
            <a:r>
              <a:rPr lang="sl-SI" b="1" dirty="0"/>
              <a:t>Recept</a:t>
            </a:r>
          </a:p>
          <a:p>
            <a:pPr marL="0" indent="0">
              <a:buNone/>
            </a:pPr>
            <a:endParaRPr lang="sl-SI" b="1" dirty="0">
              <a:solidFill>
                <a:srgbClr val="FF0066"/>
              </a:solidFill>
            </a:endParaRPr>
          </a:p>
        </p:txBody>
      </p:sp>
      <p:pic>
        <p:nvPicPr>
          <p:cNvPr id="1026" name="Picture 2" descr="Oven Clipart Baker Oven - Clipart Baking Cookies Free, HD Png ...">
            <a:extLst>
              <a:ext uri="{FF2B5EF4-FFF2-40B4-BE49-F238E27FC236}">
                <a16:creationId xmlns:a16="http://schemas.microsoft.com/office/drawing/2014/main" xmlns="" id="{6094EA4D-2361-49A0-84EF-44CB6F167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88" y="2224087"/>
            <a:ext cx="5054512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97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2FD3D12-5303-424D-A0E2-F214E929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6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FF0066"/>
                </a:solidFill>
              </a:rPr>
              <a:t>Dobro preberi recept in si pripravi sestavine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AA32159-6CF4-431A-ADE2-35028675A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422"/>
            <a:ext cx="10515600" cy="51915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sz="3900" b="1" i="1" dirty="0">
                <a:solidFill>
                  <a:srgbClr val="00B0F0"/>
                </a:solidFill>
              </a:rPr>
              <a:t>RECEPT</a:t>
            </a:r>
          </a:p>
          <a:p>
            <a:pPr marL="0" indent="0">
              <a:buNone/>
            </a:pPr>
            <a:r>
              <a:rPr lang="sl-SI" b="1" i="1" u="sng" dirty="0">
                <a:solidFill>
                  <a:srgbClr val="00B050"/>
                </a:solidFill>
              </a:rPr>
              <a:t>Sestavine:</a:t>
            </a:r>
            <a:endParaRPr lang="sl-SI" dirty="0">
              <a:solidFill>
                <a:srgbClr val="00B050"/>
              </a:solidFill>
            </a:endParaRPr>
          </a:p>
          <a:p>
            <a:pPr lvl="0"/>
            <a:r>
              <a:rPr lang="sl-SI" b="1" dirty="0"/>
              <a:t>1  celo maslo</a:t>
            </a:r>
            <a:endParaRPr lang="sl-SI" dirty="0"/>
          </a:p>
          <a:p>
            <a:pPr lvl="0"/>
            <a:r>
              <a:rPr lang="sl-SI" b="1" dirty="0"/>
              <a:t>1 skodelica rjavega sladkorja (lahko tudi belega)</a:t>
            </a:r>
            <a:endParaRPr lang="sl-SI" dirty="0"/>
          </a:p>
          <a:p>
            <a:pPr lvl="0"/>
            <a:r>
              <a:rPr lang="sl-SI" b="1" dirty="0"/>
              <a:t>2 jajci</a:t>
            </a:r>
            <a:endParaRPr lang="sl-SI" dirty="0"/>
          </a:p>
          <a:p>
            <a:pPr lvl="0"/>
            <a:r>
              <a:rPr lang="sl-SI" b="1" dirty="0"/>
              <a:t>1 skodelica moke</a:t>
            </a:r>
            <a:endParaRPr lang="sl-SI" dirty="0"/>
          </a:p>
          <a:p>
            <a:pPr lvl="0"/>
            <a:r>
              <a:rPr lang="sl-SI" b="1" dirty="0"/>
              <a:t>2 skodelici ovsenih kosmičev</a:t>
            </a:r>
            <a:endParaRPr lang="sl-SI" dirty="0"/>
          </a:p>
          <a:p>
            <a:pPr lvl="0"/>
            <a:r>
              <a:rPr lang="sl-SI" b="1" dirty="0"/>
              <a:t>2 skodelici kokosove moke</a:t>
            </a:r>
            <a:endParaRPr lang="sl-SI" dirty="0"/>
          </a:p>
          <a:p>
            <a:pPr lvl="0"/>
            <a:r>
              <a:rPr lang="sl-SI" b="1" dirty="0"/>
              <a:t>1 skodelica nalomljene čokolade</a:t>
            </a:r>
            <a:endParaRPr lang="sl-SI" dirty="0"/>
          </a:p>
          <a:p>
            <a:pPr lvl="0"/>
            <a:r>
              <a:rPr lang="sl-SI" b="1" dirty="0"/>
              <a:t>1 vanilin sladkor</a:t>
            </a:r>
            <a:endParaRPr lang="sl-SI" dirty="0"/>
          </a:p>
          <a:p>
            <a:pPr lvl="0"/>
            <a:r>
              <a:rPr lang="sl-SI" b="1" dirty="0"/>
              <a:t>1 čajna žlička pecilnega praška</a:t>
            </a:r>
            <a:endParaRPr lang="sl-SI" dirty="0"/>
          </a:p>
          <a:p>
            <a:pPr lvl="0"/>
            <a:r>
              <a:rPr lang="sl-SI" b="1" dirty="0"/>
              <a:t>Ščepec soli</a:t>
            </a:r>
            <a:endParaRPr lang="sl-SI" dirty="0"/>
          </a:p>
          <a:p>
            <a:endParaRPr lang="sl-SI" dirty="0"/>
          </a:p>
        </p:txBody>
      </p:sp>
      <p:pic>
        <p:nvPicPr>
          <p:cNvPr id="2050" name="Picture 2" descr="Kids Cooking Images Clipart Panda Baking Cookies Clip Art Image ...">
            <a:extLst>
              <a:ext uri="{FF2B5EF4-FFF2-40B4-BE49-F238E27FC236}">
                <a16:creationId xmlns:a16="http://schemas.microsoft.com/office/drawing/2014/main" xmlns="" id="{2BAD83FF-014E-4998-913B-461199E22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49" y="3000375"/>
            <a:ext cx="4251864" cy="3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07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E5D560A-F0D4-4754-A9DD-DC607163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i="1" u="sng" dirty="0">
                <a:solidFill>
                  <a:srgbClr val="00B050"/>
                </a:solidFill>
              </a:rPr>
              <a:t>Postopek izdelave: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sl-SI" dirty="0"/>
              <a:t>Maslo zmehčaj (nekaj ur pred peko ga pusti v kuhinji na pultu). Vanj z </a:t>
            </a:r>
            <a:r>
              <a:rPr lang="sl-SI" b="1" dirty="0"/>
              <a:t>ročnim mešalnikom</a:t>
            </a:r>
            <a:r>
              <a:rPr lang="sl-SI" dirty="0"/>
              <a:t> vmešaj sladkor in jajca. Zmes mešaj nekaj minut, da dobiš gladko maso.</a:t>
            </a:r>
          </a:p>
          <a:p>
            <a:r>
              <a:rPr lang="sl-SI" dirty="0"/>
              <a:t>Nato dodaš vse ostale sestavine, razen čokolade, in dobro premešaj z </a:t>
            </a:r>
            <a:r>
              <a:rPr lang="sl-SI" b="1" dirty="0"/>
              <a:t>žlico</a:t>
            </a:r>
            <a:r>
              <a:rPr lang="sl-SI" dirty="0"/>
              <a:t>. Nato vse sestavine pregneti še z roko (prej si roke dobro umij).</a:t>
            </a:r>
          </a:p>
          <a:p>
            <a:r>
              <a:rPr lang="sl-SI" dirty="0"/>
              <a:t>Na koncu vmešaj (</a:t>
            </a:r>
            <a:r>
              <a:rPr lang="sl-SI" dirty="0" err="1"/>
              <a:t>ugneti</a:t>
            </a:r>
            <a:r>
              <a:rPr lang="sl-SI" dirty="0"/>
              <a:t>) še na </a:t>
            </a:r>
            <a:r>
              <a:rPr lang="sl-SI" b="1" dirty="0"/>
              <a:t>drobno nalomljeno </a:t>
            </a:r>
            <a:r>
              <a:rPr lang="sl-SI" dirty="0"/>
              <a:t>čokolado.</a:t>
            </a:r>
          </a:p>
          <a:p>
            <a:r>
              <a:rPr lang="sl-SI" dirty="0"/>
              <a:t>Pekač obloži s peki papirjem. Nanj naloži piškote, ki jih oblikuješ v majhne kroglice. Kroglice polagaj močno narazen, ker se med peko piškotki močno razlezejo. </a:t>
            </a:r>
          </a:p>
          <a:p>
            <a:r>
              <a:rPr lang="sl-SI" dirty="0"/>
              <a:t>Pečico segrej na 180 °C in jih peči približno 18 min (odvisno od moči pečice).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 descr="Clipart mom kitchen, Picture #596369 clipart mom kitchen">
            <a:extLst>
              <a:ext uri="{FF2B5EF4-FFF2-40B4-BE49-F238E27FC236}">
                <a16:creationId xmlns:a16="http://schemas.microsoft.com/office/drawing/2014/main" xmlns="" id="{2C9118BA-23F0-4C85-BD55-37516D6DFE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7" y="225027"/>
            <a:ext cx="923926" cy="912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204E2A6-0464-4783-9950-48DABF94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sl-SI" sz="2200" b="1">
                <a:solidFill>
                  <a:srgbClr val="FFFFFF"/>
                </a:solidFill>
              </a:rPr>
              <a:t>Tudi jaz sem preizkusila  recept in prilagam ti fotografiji mojih piškotov. </a:t>
            </a:r>
          </a:p>
        </p:txBody>
      </p:sp>
      <p:pic>
        <p:nvPicPr>
          <p:cNvPr id="5" name="Označba mesta vsebine 4" descr="Slika, ki vsebuje besede plošča, hrana, miza, kruh&#10;&#10;Opis je samodejno ustvarjen">
            <a:extLst>
              <a:ext uri="{FF2B5EF4-FFF2-40B4-BE49-F238E27FC236}">
                <a16:creationId xmlns:a16="http://schemas.microsoft.com/office/drawing/2014/main" xmlns="" id="{A05AA36F-F3E4-4EE7-989F-73708CF00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763" y="1106488"/>
            <a:ext cx="3368675" cy="4521200"/>
          </a:xfrm>
        </p:spPr>
      </p:pic>
      <p:pic>
        <p:nvPicPr>
          <p:cNvPr id="7" name="Slika 6" descr="Slika, ki vsebuje besede hrana, plošča, miza, torta&#10;&#10;Opis je samodejno ustvarjen">
            <a:extLst>
              <a:ext uri="{FF2B5EF4-FFF2-40B4-BE49-F238E27FC236}">
                <a16:creationId xmlns:a16="http://schemas.microsoft.com/office/drawing/2014/main" xmlns="" id="{BD1F13B3-4FCE-4247-A895-E6ECFDA269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988" y="1106488"/>
            <a:ext cx="3370263" cy="4521200"/>
          </a:xfrm>
          <a:prstGeom prst="rect">
            <a:avLst/>
          </a:prstGeom>
        </p:spPr>
      </p:pic>
      <p:sp>
        <p:nvSpPr>
          <p:cNvPr id="10" name="PoljeZBesedilom 9">
            <a:extLst>
              <a:ext uri="{FF2B5EF4-FFF2-40B4-BE49-F238E27FC236}">
                <a16:creationId xmlns:a16="http://schemas.microsoft.com/office/drawing/2014/main" xmlns="" id="{5459EE58-3035-40C1-A857-5995A8DF58FD}"/>
              </a:ext>
            </a:extLst>
          </p:cNvPr>
          <p:cNvSpPr txBox="1"/>
          <p:nvPr/>
        </p:nvSpPr>
        <p:spPr>
          <a:xfrm>
            <a:off x="4703763" y="5627688"/>
            <a:ext cx="7217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FF0066"/>
                </a:solidFill>
              </a:rPr>
              <a:t>Zelo bom vesela, če boš tudi ti z mano delil/a fotografijo svojih piškotov.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3" y="2908944"/>
            <a:ext cx="3655285" cy="365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241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Officeova tema</vt:lpstr>
      <vt:lpstr>Moji prvi piškoti</vt:lpstr>
      <vt:lpstr>PowerPoint Presentation</vt:lpstr>
      <vt:lpstr>Dobro preberi recept in si pripravi sestavine</vt:lpstr>
      <vt:lpstr>PowerPoint Presentation</vt:lpstr>
      <vt:lpstr>Tudi jaz sem preizkusila  recept in prilagam ti fotografiji mojih piškotov.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Moji prvi piškoti</dc:title>
  <dc:creator>UPORABNIK</dc:creator>
  <cp:lastModifiedBy>Wilinjad</cp:lastModifiedBy>
  <cp:revision>5</cp:revision>
  <dcterms:created xsi:type="dcterms:W3CDTF">2020-04-01T13:22:17Z</dcterms:created>
  <dcterms:modified xsi:type="dcterms:W3CDTF">2020-04-02T10:59:59Z</dcterms:modified>
</cp:coreProperties>
</file>