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EBE6E2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413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09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25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93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171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067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611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80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378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519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564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04DBC-D9BF-4122-B27C-0D905B75E007}" type="datetimeFigureOut">
              <a:rPr lang="sl-SI" smtClean="0"/>
              <a:t>27. 05. 2020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3B06-481E-4762-8B21-D17904F454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467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H78-g1dj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098" name="Picture 2" descr="VIDEO|Kako bi izgledala ''Nova Jugoslavija'' | N1 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30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3323925" y="-32952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SOCIALISTIČNA FEDERATIVNA REPUBLIKA JUGOSLAVIJA</a:t>
            </a:r>
            <a:endParaRPr lang="sl-SI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9511187" y="2055813"/>
            <a:ext cx="2297229" cy="9795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6600" dirty="0" smtClean="0">
                <a:solidFill>
                  <a:srgbClr val="FFFF00"/>
                </a:solidFill>
              </a:rPr>
              <a:t>SFRJ</a:t>
            </a:r>
            <a:endParaRPr lang="sl-SI" sz="6600" dirty="0">
              <a:solidFill>
                <a:srgbClr val="FFFF00"/>
              </a:solidFill>
            </a:endParaRPr>
          </a:p>
        </p:txBody>
      </p:sp>
      <p:pic>
        <p:nvPicPr>
          <p:cNvPr id="4" name="Zvo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1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2"/>
    </mc:Choice>
    <mc:Fallback xmlns="">
      <p:transition spd="slow" advTm="60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4844552"/>
          </a:xfrm>
        </p:spPr>
        <p:txBody>
          <a:bodyPr/>
          <a:lstStyle/>
          <a:p>
            <a:pPr marL="0" indent="0">
              <a:buNone/>
            </a:pPr>
            <a:r>
              <a:rPr lang="sl-SI" b="1" u="sng" dirty="0" smtClean="0">
                <a:solidFill>
                  <a:srgbClr val="0070C0"/>
                </a:solidFill>
                <a:hlinkClick r:id="rId2"/>
              </a:rPr>
              <a:t>POSLUŠAJ POSNETEK, NATO REŠI NALOGO V DZ</a:t>
            </a:r>
          </a:p>
          <a:p>
            <a:pPr marL="0" indent="0">
              <a:buNone/>
            </a:pPr>
            <a:endParaRPr lang="sl-SI" dirty="0">
              <a:hlinkClick r:id="rId2"/>
            </a:endParaRP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</a:t>
            </a:r>
            <a:r>
              <a:rPr lang="sl-SI" dirty="0">
                <a:hlinkClick r:id="rId2"/>
              </a:rPr>
              <a:t>://</a:t>
            </a:r>
            <a:r>
              <a:rPr lang="sl-SI" dirty="0" smtClean="0">
                <a:hlinkClick r:id="rId2"/>
              </a:rPr>
              <a:t>youtu.be/aH78-g1djTw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CC0099"/>
                </a:solidFill>
              </a:rPr>
              <a:t>REŠI NALOGO V DZ str. 110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FF6600"/>
                </a:solidFill>
              </a:rPr>
              <a:t>REŠITEV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2" name="Puščica dol 1"/>
          <p:cNvSpPr/>
          <p:nvPr/>
        </p:nvSpPr>
        <p:spPr>
          <a:xfrm>
            <a:off x="2886892" y="5275626"/>
            <a:ext cx="901337" cy="901337"/>
          </a:xfrm>
          <a:prstGeom prst="downArrow">
            <a:avLst/>
          </a:prstGeom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9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168" y="301602"/>
            <a:ext cx="7818529" cy="636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1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24</Words>
  <Application>Microsoft Office PowerPoint</Application>
  <PresentationFormat>Širokozaslonsko</PresentationFormat>
  <Paragraphs>10</Paragraphs>
  <Slides>3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Gamer</dc:creator>
  <cp:lastModifiedBy>Uporabnik</cp:lastModifiedBy>
  <cp:revision>17</cp:revision>
  <dcterms:created xsi:type="dcterms:W3CDTF">2020-05-20T15:40:34Z</dcterms:created>
  <dcterms:modified xsi:type="dcterms:W3CDTF">2020-05-27T09:06:21Z</dcterms:modified>
</cp:coreProperties>
</file>