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0116973-9739-4C29-AAFE-7C210A864EC4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5CCDE7-7AD1-46DD-A473-E192B51D17C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116973-9739-4C29-AAFE-7C210A864EC4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5CCDE7-7AD1-46DD-A473-E192B51D17C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116973-9739-4C29-AAFE-7C210A864EC4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5CCDE7-7AD1-46DD-A473-E192B51D17C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116973-9739-4C29-AAFE-7C210A864EC4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5CCDE7-7AD1-46DD-A473-E192B51D17CE}" type="slidenum">
              <a:rPr lang="sl-SI" smtClean="0"/>
              <a:t>‹#›</a:t>
            </a:fld>
            <a:endParaRPr lang="sl-S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116973-9739-4C29-AAFE-7C210A864EC4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5CCDE7-7AD1-46DD-A473-E192B51D17CE}" type="slidenum">
              <a:rPr lang="sl-SI" smtClean="0"/>
              <a:t>‹#›</a:t>
            </a:fld>
            <a:endParaRPr lang="sl-SI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116973-9739-4C29-AAFE-7C210A864EC4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5CCDE7-7AD1-46DD-A473-E192B51D17CE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116973-9739-4C29-AAFE-7C210A864EC4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5CCDE7-7AD1-46DD-A473-E192B51D17CE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116973-9739-4C29-AAFE-7C210A864EC4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5CCDE7-7AD1-46DD-A473-E192B51D17CE}" type="slidenum">
              <a:rPr lang="sl-SI" smtClean="0"/>
              <a:t>‹#›</a:t>
            </a:fld>
            <a:endParaRPr lang="sl-SI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116973-9739-4C29-AAFE-7C210A864EC4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5CCDE7-7AD1-46DD-A473-E192B51D17C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0116973-9739-4C29-AAFE-7C210A864EC4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5CCDE7-7AD1-46DD-A473-E192B51D17CE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0116973-9739-4C29-AAFE-7C210A864EC4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5CCDE7-7AD1-46DD-A473-E192B51D17CE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0116973-9739-4C29-AAFE-7C210A864EC4}" type="datetimeFigureOut">
              <a:rPr lang="sl-SI" smtClean="0"/>
              <a:t>26.3.2020</a:t>
            </a:fld>
            <a:endParaRPr lang="sl-SI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5CCDE7-7AD1-46DD-A473-E192B51D17CE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1"/>
            <a:ext cx="7772400" cy="576064"/>
          </a:xfrm>
        </p:spPr>
        <p:txBody>
          <a:bodyPr>
            <a:noAutofit/>
          </a:bodyPr>
          <a:lstStyle/>
          <a:p>
            <a:pPr algn="ctr"/>
            <a:r>
              <a:rPr lang="sl-SI" sz="3600" dirty="0" smtClean="0">
                <a:solidFill>
                  <a:schemeClr val="bg2">
                    <a:lumMod val="75000"/>
                  </a:schemeClr>
                </a:solidFill>
              </a:rPr>
              <a:t>Po morju diši</a:t>
            </a:r>
            <a:endParaRPr lang="sl-SI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2060848"/>
            <a:ext cx="6400800" cy="720080"/>
          </a:xfrm>
        </p:spPr>
        <p:txBody>
          <a:bodyPr>
            <a:normAutofit/>
          </a:bodyPr>
          <a:lstStyle/>
          <a:p>
            <a:pPr algn="ctr"/>
            <a:r>
              <a:rPr lang="sl-SI" sz="3600" dirty="0" smtClean="0">
                <a:solidFill>
                  <a:schemeClr val="bg2">
                    <a:lumMod val="50000"/>
                  </a:schemeClr>
                </a:solidFill>
              </a:rPr>
              <a:t>Bratovščina Sinjega galeba</a:t>
            </a:r>
            <a:endParaRPr lang="sl-SI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828" y="3308997"/>
            <a:ext cx="5144344" cy="289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35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3168351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/>
              <a:t>Pisatelj Tone Seliškar je napisal priljubljeno pustolovsko povest Bratovščina Sinjega galeba, po kateri je bil posnet tudi mladinski film. Naslovna pesem je postala zelo priljubljena. Povest govori o skupini mladih fantov, ki z jadrnico Sinji galeb razkrijejo roparsko tolpo. V pesmi najdeš še eno ritmično posebnost, ki jo sestavljata osminka s piko in šestnajstinka, imenuje pa se </a:t>
            </a:r>
            <a:r>
              <a:rPr lang="sl-SI" b="1" dirty="0" smtClean="0">
                <a:solidFill>
                  <a:srgbClr val="0070C0"/>
                </a:solidFill>
              </a:rPr>
              <a:t>punktirani ritem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184" y="3110322"/>
            <a:ext cx="5847920" cy="31989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486916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SDZ str. 54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2017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5" y="1996866"/>
            <a:ext cx="4752530" cy="349450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0070C0"/>
                </a:solidFill>
              </a:rPr>
              <a:t>Skrinja učenosti, SDZ str.95</a:t>
            </a:r>
            <a:endParaRPr lang="sl-SI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4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28800"/>
            <a:ext cx="705272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17632" cy="1426170"/>
          </a:xfrm>
        </p:spPr>
        <p:txBody>
          <a:bodyPr>
            <a:noAutofit/>
          </a:bodyPr>
          <a:lstStyle/>
          <a:p>
            <a:r>
              <a:rPr lang="sl-SI" sz="2000" dirty="0" smtClean="0">
                <a:solidFill>
                  <a:srgbClr val="0070C0"/>
                </a:solidFill>
              </a:rPr>
              <a:t>Na Radovednih pet/Glasbena umetnost/Interaktivno gradivo/Obsrezdozemske pokrajine/Po morju diši poišči levi violinski ključ. Tam je posnetek pesmi. Nauči še kakšnega družinskega člana.</a:t>
            </a:r>
            <a:endParaRPr lang="sl-SI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92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</TotalTime>
  <Words>106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Concourse</vt:lpstr>
      <vt:lpstr>Po morju diši</vt:lpstr>
      <vt:lpstr>PowerPoint Presentation</vt:lpstr>
      <vt:lpstr>Skrinja učenosti, SDZ str.95</vt:lpstr>
      <vt:lpstr>Na Radovednih pet/Glasbena umetnost/Interaktivno gradivo/Obsrezdozemske pokrajine/Po morju diši poišči levi violinski ključ. Tam je posnetek pesmi. Nauči še kakšnega družinskega člana.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 morju diši</dc:title>
  <dc:creator>Wilinjad</dc:creator>
  <cp:lastModifiedBy>Wilinjad</cp:lastModifiedBy>
  <cp:revision>3</cp:revision>
  <dcterms:created xsi:type="dcterms:W3CDTF">2020-03-26T11:40:44Z</dcterms:created>
  <dcterms:modified xsi:type="dcterms:W3CDTF">2020-03-26T12:10:15Z</dcterms:modified>
</cp:coreProperties>
</file>