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840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293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304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209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933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7638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41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595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015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516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081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5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742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59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891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483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712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AB2404-2EF5-4AF7-A0D6-F6A627B8FF5E}" type="datetimeFigureOut">
              <a:rPr lang="sl-SI" smtClean="0"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A8690C-578E-4B88-8FA0-D3A7DEA8A4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510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citeljska.net/kvizi/HotPot/PRIDEVNIKI/2_Vrste_pridevnikov.htm" TargetMode="External"/><Relationship Id="rId2" Type="http://schemas.openxmlformats.org/officeDocument/2006/relationships/hyperlink" Target="https://youtu.be/UGQ4SaOcAY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VRSTE PRIDEVNIKOV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7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18011" y="1162594"/>
            <a:ext cx="1093361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https://youtu.be/UGQ4SaOcAYI</a:t>
            </a:r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 zvezek prepiši zapis: VRSTE PRIDEVNIKOV</a:t>
            </a:r>
          </a:p>
          <a:p>
            <a:endParaRPr lang="sl-SI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Neredi nekaj vaj</a:t>
            </a:r>
          </a:p>
          <a:p>
            <a:endParaRPr lang="sl-SI" sz="3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https://uciteljska.net/kvizi/HotPot/PRIDEVNIKI/2_Vrste_pridevnikov.htm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18011" y="297601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Poslušaj razlago</a:t>
            </a:r>
            <a:endParaRPr lang="sl-SI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so con lapiz | Mediateca Canai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855" y="3344091"/>
            <a:ext cx="1226955" cy="182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13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odek">
  <a:themeElements>
    <a:clrScheme name="Glavni dogodek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odek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odek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dogodek]]</Template>
  <TotalTime>8</TotalTime>
  <Words>26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Glavni dogodek</vt:lpstr>
      <vt:lpstr>VRSTE PRIDEVNIKOV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 PRIDEVNIKOV</dc:title>
  <dc:creator>Učitelj</dc:creator>
  <cp:lastModifiedBy>Wilinjad</cp:lastModifiedBy>
  <cp:revision>3</cp:revision>
  <dcterms:created xsi:type="dcterms:W3CDTF">2020-05-25T07:15:42Z</dcterms:created>
  <dcterms:modified xsi:type="dcterms:W3CDTF">2020-05-25T08:33:49Z</dcterms:modified>
</cp:coreProperties>
</file>