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669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11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18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11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03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5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483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06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86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2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1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125B-4C96-4C4B-AFB4-B84C8AB19345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CF29-2167-44E9-B91A-9975EAB1AB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208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14B8038-9A5C-46B3-8418-3F9212C1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185831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1026" name="Picture 2" descr="Rezultat iskanja slik za math clipart">
            <a:extLst>
              <a:ext uri="{FF2B5EF4-FFF2-40B4-BE49-F238E27FC236}">
                <a16:creationId xmlns:a16="http://schemas.microsoft.com/office/drawing/2014/main" xmlns="" id="{DB740BFC-93A5-4933-AD37-8D0137FD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447" y="2636912"/>
            <a:ext cx="4787106" cy="294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83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6008155-B413-4EAE-99FE-EBEB795C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54" y="365126"/>
            <a:ext cx="8189096" cy="1325563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PREVERI včerajšnje delo: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35775D38-605A-441D-B6B4-20394E79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72" y="1473693"/>
            <a:ext cx="8964228" cy="4703270"/>
          </a:xfrm>
        </p:spPr>
        <p:txBody>
          <a:bodyPr/>
          <a:lstStyle/>
          <a:p>
            <a:pPr marL="0" lvl="0" indent="0" hangingPunct="0">
              <a:buNone/>
            </a:pPr>
            <a:r>
              <a:rPr lang="sl-SI" dirty="0"/>
              <a:t>                                                                                   </a:t>
            </a:r>
          </a:p>
          <a:p>
            <a:pPr marL="0" indent="0" hangingPunc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2 3 4 5 : 30 =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 ost.5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1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4 5 7 : 40 =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 ost.17 </a:t>
            </a:r>
            <a:endParaRPr lang="sl-SI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sl-S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hangingPunct="0">
              <a:buNone/>
            </a:pPr>
            <a:endParaRPr lang="sl-SI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4 1 6 : 20 = 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170, </a:t>
            </a:r>
            <a:r>
              <a:rPr lang="sl-S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ost.16            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4 5 6  : 37 =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66, ost 14   </a:t>
            </a:r>
            <a:endParaRPr lang="sl-SI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endParaRPr lang="sl-SI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endParaRPr lang="sl-SI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6 2 1 8  : 42 =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1338, ost.22 </a:t>
            </a:r>
            <a:r>
              <a:rPr lang="sl-S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2 6 4 3 2 : 89 =</a:t>
            </a:r>
            <a:r>
              <a:rPr lang="sl-SI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1420, ost.52</a:t>
            </a:r>
          </a:p>
          <a:p>
            <a:pPr marL="0" indent="0" hangingPunc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Rezultat iskanja slik za school clipart">
            <a:extLst>
              <a:ext uri="{FF2B5EF4-FFF2-40B4-BE49-F238E27FC236}">
                <a16:creationId xmlns:a16="http://schemas.microsoft.com/office/drawing/2014/main" xmlns="" id="{ECB8CD78-83EA-48CD-9527-040ABB09B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229200"/>
            <a:ext cx="1818385" cy="150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 descr="Rezultat iskanja slik za math clipart">
            <a:extLst>
              <a:ext uri="{FF2B5EF4-FFF2-40B4-BE49-F238E27FC236}">
                <a16:creationId xmlns:a16="http://schemas.microsoft.com/office/drawing/2014/main" xmlns="" id="{731DA000-A47D-4DEA-80E3-93C1596419C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428087"/>
            <a:ext cx="1028700" cy="984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75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Sreda, 25.3.2020</a:t>
            </a:r>
            <a:endParaRPr lang="sl-SI" sz="4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DZ str 42. nal. 2.</a:t>
            </a:r>
          </a:p>
          <a:p>
            <a:r>
              <a:rPr lang="sl-SI" dirty="0">
                <a:solidFill>
                  <a:srgbClr val="0070C0"/>
                </a:solidFill>
              </a:rPr>
              <a:t> </a:t>
            </a:r>
            <a:r>
              <a:rPr lang="sl-SI" dirty="0" smtClean="0">
                <a:solidFill>
                  <a:srgbClr val="0070C0"/>
                </a:solidFill>
              </a:rPr>
              <a:t>     str 43. nal. 3 in 4.</a:t>
            </a: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9583">
            <a:off x="3878096" y="2736203"/>
            <a:ext cx="2231610" cy="312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30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Pisno deljenje</vt:lpstr>
      <vt:lpstr>PREVERI včerajšnje delo:</vt:lpstr>
      <vt:lpstr>Sreda, 25.3.2020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Wilinjad</dc:creator>
  <cp:lastModifiedBy>Wilinjad</cp:lastModifiedBy>
  <cp:revision>1</cp:revision>
  <dcterms:created xsi:type="dcterms:W3CDTF">2020-03-24T13:51:19Z</dcterms:created>
  <dcterms:modified xsi:type="dcterms:W3CDTF">2020-03-24T13:57:19Z</dcterms:modified>
</cp:coreProperties>
</file>