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FC31FCE-41E3-4D8A-8A59-0267F4056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582866E9-2E31-425E-9CA4-012D73FC1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34716CF2-3A25-4D7E-9D3D-9682BEE27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DE8-14FE-487F-BEBC-DA1D74A0BFF4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B7E7C408-D144-4FE9-A58A-3121815A8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40DC6E5F-C433-40FE-87B5-CB632063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7742-4825-4890-8567-B5B196E230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3695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9AB9327-8C95-425D-8C0C-7BE115AFF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xmlns="" id="{F0387E2E-D8CC-48ED-BDF6-121823D2B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F8F7C094-2F8D-426E-AFFD-725FB272C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DE8-14FE-487F-BEBC-DA1D74A0BFF4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830AC689-9FA9-4AE0-AFC9-D8F2F1563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B8EF2F79-1657-489B-81D7-EDD9C7A4C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7742-4825-4890-8567-B5B196E230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384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xmlns="" id="{6124E5BD-CECA-4BFF-8390-C7DCD1D75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xmlns="" id="{D701FAEF-C561-482B-A9BD-BA1A88ABE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CF17CC00-21B0-4CD4-85FA-8C6D269A4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DE8-14FE-487F-BEBC-DA1D74A0BFF4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D28538FD-8765-44D7-B383-93301466B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4CC28D12-530C-45E7-9D2B-FA67AD851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7742-4825-4890-8567-B5B196E230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5624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00B5867-0CCD-4C14-B5E4-81D8565A5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B755242C-DA67-4BEA-B26D-3DF871AFF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97823DE5-7E8E-4181-A01F-E2221E4C0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DE8-14FE-487F-BEBC-DA1D74A0BFF4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77680991-5C41-43B3-A41E-E7007416B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304A1B32-B5B7-4F9C-8CE0-7079727C2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7742-4825-4890-8567-B5B196E230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310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183EC11-4091-4E4B-B8F4-6735613E6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1B5DA007-0C8A-4A8C-8C6E-9C9EEADE2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B2FDA14D-4ACC-4CA3-8BB6-BA4B3F07A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DE8-14FE-487F-BEBC-DA1D74A0BFF4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1CC87835-C392-45C7-B8FB-4B651878D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841E621E-D236-48AA-B04F-DC92F2B4B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7742-4825-4890-8567-B5B196E230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394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4EC5944-24B2-4B9A-B06E-176502324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EA915E19-9688-4341-AC09-17A85C418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xmlns="" id="{24B693DD-EE14-4F3A-A74D-753DA99E5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3D9608CD-66F4-46F1-87D0-2B024D94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DE8-14FE-487F-BEBC-DA1D74A0BFF4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EB10AD37-E87C-4687-B524-76B3FA5D2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03FA7124-9029-46C3-A43E-3EF55424D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7742-4825-4890-8567-B5B196E230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35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A967F79-0F03-4A32-A09A-0262CCD6C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1C06C8D4-047B-4FE6-AFA2-43179A6CC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xmlns="" id="{3F0D1919-0DB7-4A5D-A45E-A7CC52F6C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xmlns="" id="{47A9B1E0-4F0F-4E6D-B288-614A1397EF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xmlns="" id="{B4C722B6-9AE3-4B4E-B5A8-9271263B3A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xmlns="" id="{C242CB75-8FBA-40DB-B1E3-CD2598326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DE8-14FE-487F-BEBC-DA1D74A0BFF4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xmlns="" id="{D5FA6F78-21D7-4AB6-BE6D-47ED05336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xmlns="" id="{EAB57E67-3E2C-48CA-8B66-78629F4E8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7742-4825-4890-8567-B5B196E230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245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25A9FC70-C688-4531-81A7-69D518D76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xmlns="" id="{90E7D5CB-AC2E-43D2-B64B-1117670D0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DE8-14FE-487F-BEBC-DA1D74A0BFF4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xmlns="" id="{01590E9C-ADEF-4020-ADCA-AB52896A7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xmlns="" id="{FD71EF6B-EEEC-43FD-B6F9-6D774A730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7742-4825-4890-8567-B5B196E230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20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xmlns="" id="{C9DE2750-225B-4F94-84A0-5EF719225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DE8-14FE-487F-BEBC-DA1D74A0BFF4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xmlns="" id="{C7C81B18-23D0-4813-A169-A7D39C791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xmlns="" id="{2DB01CD5-B277-4F8D-BC40-1062F8007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7742-4825-4890-8567-B5B196E230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229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24E387B-633E-4FA3-B5BA-17497C03F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1532AF06-8ACA-458E-8721-403368CEF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xmlns="" id="{638E8CE8-B4CC-4379-9597-C410F51CE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7BD62AFE-318E-4AD2-9EAE-A5B453091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DE8-14FE-487F-BEBC-DA1D74A0BFF4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EF056ED7-625C-4105-8024-43CB8A84D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AF7D7F44-1214-4F26-8E1A-A847944AF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7742-4825-4890-8567-B5B196E230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324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2890DA6-46DC-4009-BF78-0DF182112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xmlns="" id="{5275B495-9CDD-4A9A-A5B4-47C76CC2D9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xmlns="" id="{AD15D72A-363D-4CCA-9676-98B95C9CE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E2EF7374-FA45-4864-83D1-8773D30DE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DE8-14FE-487F-BEBC-DA1D74A0BFF4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90137E65-D4E8-487C-A3C9-22B969EA9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A6F33656-AAC7-4944-B6E4-05ABC0FD2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7742-4825-4890-8567-B5B196E230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534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xmlns="" id="{B2B5941D-9E70-4E78-B459-7F2E99ABD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07E76BC0-ECE5-4034-84B3-15EDADA5A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17D3B854-93A0-4176-BAEA-1D5E6DCF5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C4DE8-14FE-487F-BEBC-DA1D74A0BFF4}" type="datetimeFigureOut">
              <a:rPr lang="sl-SI" smtClean="0"/>
              <a:t>20.3.2020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B3B19492-400B-4AB7-8AE2-FAB81DA436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7A911BA7-C05C-45EA-B94E-51DB0A810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B7742-4825-4890-8567-B5B196E230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826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45CB7A2-00F4-4117-9139-131F030D1B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Trimestni deljenec, dvomestni delitelj</a:t>
            </a:r>
          </a:p>
        </p:txBody>
      </p:sp>
    </p:spTree>
    <p:extLst>
      <p:ext uri="{BB962C8B-B14F-4D97-AF65-F5344CB8AC3E}">
        <p14:creationId xmlns:p14="http://schemas.microsoft.com/office/powerpoint/2010/main" val="3722161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6F0D649-EE90-4CB0-AEDB-E1B3B6E20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Trimestni deljenec, dvomestni delitelj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28714073-D81C-48B8-A971-2D5080CE8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Razlago za deljenje trimestnega deljenca z dvomestnim deliteljem si ponovno poglej v interaktivnem gradivi zbirke Radovednih pet. </a:t>
            </a:r>
          </a:p>
          <a:p>
            <a:pPr marL="0" indent="0">
              <a:buNone/>
            </a:pPr>
            <a:r>
              <a:rPr lang="sl-SI" dirty="0"/>
              <a:t>Do gradiva dostopaš enako, kot si dostopal prvič. </a:t>
            </a:r>
          </a:p>
          <a:p>
            <a:pPr marL="0" indent="0">
              <a:buNone/>
            </a:pPr>
            <a:r>
              <a:rPr lang="sl-SI" dirty="0"/>
              <a:t>Priti moraš do spodnjega gradiva in klikni na prvi             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   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DFA9C2B6-11A9-47D5-8977-AC05BC1A6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3646042"/>
            <a:ext cx="4369710" cy="3211958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07C482A5-8466-4FF1-8A30-9B831DBE9E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1975" y="3085370"/>
            <a:ext cx="656715" cy="687260"/>
          </a:xfrm>
          <a:prstGeom prst="rect">
            <a:avLst/>
          </a:prstGeom>
        </p:spPr>
      </p:pic>
      <p:cxnSp>
        <p:nvCxnSpPr>
          <p:cNvPr id="7" name="Raven puščični povezovalnik 6">
            <a:extLst>
              <a:ext uri="{FF2B5EF4-FFF2-40B4-BE49-F238E27FC236}">
                <a16:creationId xmlns:a16="http://schemas.microsoft.com/office/drawing/2014/main" xmlns="" id="{0CFD0450-7611-4008-AE63-2A6BE26C025B}"/>
              </a:ext>
            </a:extLst>
          </p:cNvPr>
          <p:cNvCxnSpPr/>
          <p:nvPr/>
        </p:nvCxnSpPr>
        <p:spPr>
          <a:xfrm flipH="1">
            <a:off x="1428750" y="3562350"/>
            <a:ext cx="6962775" cy="27146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PoljeZBesedilom 7">
            <a:extLst>
              <a:ext uri="{FF2B5EF4-FFF2-40B4-BE49-F238E27FC236}">
                <a16:creationId xmlns:a16="http://schemas.microsoft.com/office/drawing/2014/main" xmlns="" id="{1DA34A99-E405-4451-8753-0210002DAA6E}"/>
              </a:ext>
            </a:extLst>
          </p:cNvPr>
          <p:cNvSpPr txBox="1"/>
          <p:nvPr/>
        </p:nvSpPr>
        <p:spPr>
          <a:xfrm>
            <a:off x="6835806" y="4467191"/>
            <a:ext cx="4327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b="1" dirty="0">
                <a:solidFill>
                  <a:srgbClr val="00B050"/>
                </a:solidFill>
              </a:rPr>
              <a:t>Oglej si postopek deljenja. Lahko ga pogledaš večkrat.</a:t>
            </a:r>
          </a:p>
        </p:txBody>
      </p:sp>
    </p:spTree>
    <p:extLst>
      <p:ext uri="{BB962C8B-B14F-4D97-AF65-F5344CB8AC3E}">
        <p14:creationId xmlns:p14="http://schemas.microsoft.com/office/powerpoint/2010/main" val="2478944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155F471-E2DE-464D-A7B9-F78CF913C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6329"/>
          </a:xfrm>
        </p:spPr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       Trimestni deljenec, dvomestni delitelj</a:t>
            </a:r>
          </a:p>
        </p:txBody>
      </p:sp>
      <p:pic>
        <p:nvPicPr>
          <p:cNvPr id="6" name="Označba mesta vsebine 5">
            <a:extLst>
              <a:ext uri="{FF2B5EF4-FFF2-40B4-BE49-F238E27FC236}">
                <a16:creationId xmlns:a16="http://schemas.microsoft.com/office/drawing/2014/main" xmlns="" id="{AFE7815C-B8CB-4BD4-BB84-A7F1C5FA70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4614" y="1314171"/>
            <a:ext cx="8662313" cy="4862792"/>
          </a:xfrm>
          <a:prstGeom prst="rect">
            <a:avLst/>
          </a:prstGeom>
        </p:spPr>
      </p:pic>
      <p:pic>
        <p:nvPicPr>
          <p:cNvPr id="4" name="Slika 3" descr="Rezultat iskanja slik za PENCIL CLIPART">
            <a:extLst>
              <a:ext uri="{FF2B5EF4-FFF2-40B4-BE49-F238E27FC236}">
                <a16:creationId xmlns:a16="http://schemas.microsoft.com/office/drawing/2014/main" xmlns="" id="{58D44240-0F6D-4878-BD3D-78201F1164A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5911" y="365126"/>
            <a:ext cx="1055777" cy="11063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xmlns="" id="{140EC423-4493-48B9-80FE-246C6702BFB8}"/>
              </a:ext>
            </a:extLst>
          </p:cNvPr>
          <p:cNvSpPr/>
          <p:nvPr/>
        </p:nvSpPr>
        <p:spPr>
          <a:xfrm>
            <a:off x="9505950" y="180975"/>
            <a:ext cx="1581150" cy="4286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17. 3. 2020</a:t>
            </a:r>
          </a:p>
        </p:txBody>
      </p:sp>
    </p:spTree>
    <p:extLst>
      <p:ext uri="{BB962C8B-B14F-4D97-AF65-F5344CB8AC3E}">
        <p14:creationId xmlns:p14="http://schemas.microsoft.com/office/powerpoint/2010/main" val="2954317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0548AC9E-5D16-4EB8-A7C4-94C06D079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6027"/>
            <a:ext cx="10515600" cy="5670936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Zapri prvo predstavitev, tako da se vrneš na spodnjo stran in klikni na tretji krogec.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867E987F-6FF9-4095-A58F-70A9EEEB2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503" y="1735516"/>
            <a:ext cx="4610477" cy="3388934"/>
          </a:xfrm>
          <a:prstGeom prst="rect">
            <a:avLst/>
          </a:prstGeom>
        </p:spPr>
      </p:pic>
      <p:cxnSp>
        <p:nvCxnSpPr>
          <p:cNvPr id="6" name="Raven puščični povezovalnik 5">
            <a:extLst>
              <a:ext uri="{FF2B5EF4-FFF2-40B4-BE49-F238E27FC236}">
                <a16:creationId xmlns:a16="http://schemas.microsoft.com/office/drawing/2014/main" xmlns="" id="{0391C7DC-11AD-4E21-AF0C-5704CE0FD66A}"/>
              </a:ext>
            </a:extLst>
          </p:cNvPr>
          <p:cNvCxnSpPr/>
          <p:nvPr/>
        </p:nvCxnSpPr>
        <p:spPr>
          <a:xfrm>
            <a:off x="2549648" y="1419040"/>
            <a:ext cx="333375" cy="31908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PoljeZBesedilom 6">
            <a:extLst>
              <a:ext uri="{FF2B5EF4-FFF2-40B4-BE49-F238E27FC236}">
                <a16:creationId xmlns:a16="http://schemas.microsoft.com/office/drawing/2014/main" xmlns="" id="{801A54A1-28EB-4EA6-9A92-23F82308791B}"/>
              </a:ext>
            </a:extLst>
          </p:cNvPr>
          <p:cNvSpPr txBox="1"/>
          <p:nvPr/>
        </p:nvSpPr>
        <p:spPr>
          <a:xfrm>
            <a:off x="7160125" y="3120235"/>
            <a:ext cx="4327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b="1" dirty="0">
                <a:solidFill>
                  <a:srgbClr val="00B050"/>
                </a:solidFill>
              </a:rPr>
              <a:t>Oglej si postopek deljenja. Lahko ga pogledaš večkrat.</a:t>
            </a:r>
          </a:p>
        </p:txBody>
      </p:sp>
    </p:spTree>
    <p:extLst>
      <p:ext uri="{BB962C8B-B14F-4D97-AF65-F5344CB8AC3E}">
        <p14:creationId xmlns:p14="http://schemas.microsoft.com/office/powerpoint/2010/main" val="344471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 descr="Rezultat iskanja slik za PENCIL CLIPART">
            <a:extLst>
              <a:ext uri="{FF2B5EF4-FFF2-40B4-BE49-F238E27FC236}">
                <a16:creationId xmlns:a16="http://schemas.microsoft.com/office/drawing/2014/main" xmlns="" id="{EF89FF3D-D27C-4FB6-825E-C2D32DF16B1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881" y="219075"/>
            <a:ext cx="1004887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6ABDF41D-C9AA-4297-860B-864A550B9D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0" y="504825"/>
            <a:ext cx="10200881" cy="594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049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AA609D6-AEE6-4810-AF18-99932873E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VAJA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358FDE8A-10D4-4634-9E9B-2A6C53BF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DZ str. 40 / </a:t>
            </a:r>
            <a:r>
              <a:rPr lang="sl-SI" sz="5400" dirty="0" err="1"/>
              <a:t>nal</a:t>
            </a:r>
            <a:r>
              <a:rPr lang="sl-SI" sz="5400" dirty="0"/>
              <a:t>. 1</a:t>
            </a:r>
          </a:p>
          <a:p>
            <a:pPr marL="0" indent="0">
              <a:buNone/>
            </a:pPr>
            <a:r>
              <a:rPr lang="sl-SI" sz="5400" dirty="0"/>
              <a:t>DZ str. 41 / </a:t>
            </a:r>
            <a:r>
              <a:rPr lang="sl-SI" sz="5400" dirty="0" err="1"/>
              <a:t>nal</a:t>
            </a:r>
            <a:r>
              <a:rPr lang="sl-SI" sz="5400" dirty="0"/>
              <a:t>. 2, 3</a:t>
            </a:r>
          </a:p>
        </p:txBody>
      </p:sp>
      <p:pic>
        <p:nvPicPr>
          <p:cNvPr id="4" name="Picture 2" descr="Rezultat iskanja slik za remember clipart">
            <a:extLst>
              <a:ext uri="{FF2B5EF4-FFF2-40B4-BE49-F238E27FC236}">
                <a16:creationId xmlns:a16="http://schemas.microsoft.com/office/drawing/2014/main" xmlns="" id="{22DAF2F0-E550-41DD-9916-DE8E4D208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879" y="1381125"/>
            <a:ext cx="487680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538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116</Words>
  <Application>Microsoft Office PowerPoint</Application>
  <PresentationFormat>Custom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Officeova tema</vt:lpstr>
      <vt:lpstr>Trimestni deljenec, dvomestni delitelj</vt:lpstr>
      <vt:lpstr>Trimestni deljenec, dvomestni delitelj</vt:lpstr>
      <vt:lpstr>       Trimestni deljenec, dvomestni delitelj</vt:lpstr>
      <vt:lpstr>PowerPoint Presentation</vt:lpstr>
      <vt:lpstr>PowerPoint Presentation</vt:lpstr>
      <vt:lpstr>VAJA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Trimestni deljenec, dvomestni delitelj</dc:title>
  <dc:creator>UPORABNIK</dc:creator>
  <cp:lastModifiedBy>Wilinjad</cp:lastModifiedBy>
  <cp:revision>8</cp:revision>
  <dcterms:created xsi:type="dcterms:W3CDTF">2020-03-15T13:29:19Z</dcterms:created>
  <dcterms:modified xsi:type="dcterms:W3CDTF">2020-03-20T15:51:29Z</dcterms:modified>
</cp:coreProperties>
</file>