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1" r:id="rId4"/>
    <p:sldId id="268" r:id="rId5"/>
    <p:sldId id="258" r:id="rId6"/>
    <p:sldId id="265" r:id="rId7"/>
    <p:sldId id="269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17"/>
    <a:srgbClr val="CDEC14"/>
    <a:srgbClr val="FF66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2DE3E-BE96-4A8B-8606-DEA6D869EC61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2F47-3568-4C95-A121-71E3A5DE19F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32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6B67-C946-48EE-9B11-6FD1894E7310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D0ED-64EE-4193-AF2D-223B7FF4AB7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76056" y="358526"/>
            <a:ext cx="4067944" cy="2350395"/>
          </a:xfrm>
        </p:spPr>
        <p:txBody>
          <a:bodyPr>
            <a:noAutofit/>
          </a:bodyPr>
          <a:lstStyle/>
          <a:p>
            <a:r>
              <a:rPr lang="sl-SI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PORTRET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1969" y="2204864"/>
            <a:ext cx="4499992" cy="177775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KOLAŽ IZ </a:t>
            </a:r>
          </a:p>
          <a:p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ODPADNIH </a:t>
            </a:r>
          </a:p>
          <a:p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MATERIALOV</a:t>
            </a:r>
          </a:p>
        </p:txBody>
      </p:sp>
      <p:pic>
        <p:nvPicPr>
          <p:cNvPr id="5124" name="Picture 4" descr="http://www.weebly.com/uploads/5/3/5/2/5352707/125100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58526"/>
            <a:ext cx="4104456" cy="614899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BC3CF-972F-4C00-B336-55D2C3C9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Kaj je portret?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DF837B-AED2-41DD-8BD1-D72D42F8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Portret</a:t>
            </a:r>
            <a:r>
              <a:rPr lang="sl-SI" dirty="0"/>
              <a:t> </a:t>
            </a:r>
            <a:r>
              <a:rPr lang="sl-SI" b="1" dirty="0"/>
              <a:t>je slika, fotografija, kip </a:t>
            </a:r>
          </a:p>
          <a:p>
            <a:pPr marL="0" indent="0">
              <a:buNone/>
            </a:pPr>
            <a:r>
              <a:rPr lang="sl-SI" b="1" dirty="0"/>
              <a:t>ali druga umetniška </a:t>
            </a:r>
            <a:r>
              <a:rPr lang="sl-SI" b="1" dirty="0">
                <a:solidFill>
                  <a:srgbClr val="FF0000"/>
                </a:solidFill>
              </a:rPr>
              <a:t>upodobitev osebe</a:t>
            </a:r>
            <a:r>
              <a:rPr lang="sl-SI" b="1" dirty="0"/>
              <a:t>.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rgbClr val="FF0000"/>
                </a:solidFill>
              </a:rPr>
              <a:t>Kaj je kolaž?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Kolaž</a:t>
            </a:r>
            <a:r>
              <a:rPr lang="sl-SI" b="1" dirty="0"/>
              <a:t> (iz francoščine: </a:t>
            </a:r>
            <a:r>
              <a:rPr lang="sl-SI" b="1" i="1" dirty="0" err="1"/>
              <a:t>coller</a:t>
            </a:r>
            <a:r>
              <a:rPr lang="sl-SI" b="1" dirty="0"/>
              <a:t>, lepiti) je umetniško delo (ter hkrati tudi ime tehnike) narejeno kot sestavljanka iz različnih materialov ter oblik, ki oblikujejo povsem novo formo. 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65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POTREBUJEMO</a:t>
            </a:r>
            <a:r>
              <a:rPr lang="sl-SI" dirty="0"/>
              <a:t>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andara" pitchFamily="34" charset="0"/>
              </a:rPr>
              <a:t>odpadni karton, lepenko</a:t>
            </a:r>
          </a:p>
          <a:p>
            <a:r>
              <a:rPr lang="sl-SI" dirty="0">
                <a:latin typeface="Candara" pitchFamily="34" charset="0"/>
              </a:rPr>
              <a:t>ostanke volne</a:t>
            </a:r>
          </a:p>
          <a:p>
            <a:r>
              <a:rPr lang="sl-SI" dirty="0">
                <a:latin typeface="Candara" pitchFamily="34" charset="0"/>
              </a:rPr>
              <a:t>koščke različnega blaga</a:t>
            </a:r>
          </a:p>
          <a:p>
            <a:r>
              <a:rPr lang="sl-SI" dirty="0">
                <a:latin typeface="Candara" pitchFamily="34" charset="0"/>
              </a:rPr>
              <a:t>časopisni papir </a:t>
            </a:r>
          </a:p>
          <a:p>
            <a:r>
              <a:rPr lang="sl-SI" dirty="0">
                <a:latin typeface="Candara" pitchFamily="34" charset="0"/>
              </a:rPr>
              <a:t>škarje</a:t>
            </a:r>
          </a:p>
          <a:p>
            <a:r>
              <a:rPr lang="sl-SI" dirty="0" err="1">
                <a:latin typeface="Candara" pitchFamily="34" charset="0"/>
              </a:rPr>
              <a:t>mekol</a:t>
            </a:r>
            <a:r>
              <a:rPr lang="sl-SI" dirty="0">
                <a:latin typeface="Candara" pitchFamily="34" charset="0"/>
              </a:rPr>
              <a:t> lepilo</a:t>
            </a:r>
          </a:p>
          <a:p>
            <a:r>
              <a:rPr lang="sl-SI" dirty="0">
                <a:latin typeface="Candara" pitchFamily="34" charset="0"/>
              </a:rPr>
              <a:t>risalni list</a:t>
            </a:r>
          </a:p>
          <a:p>
            <a:endParaRPr lang="sl-SI" dirty="0">
              <a:latin typeface="Candara" pitchFamily="34" charset="0"/>
            </a:endParaRPr>
          </a:p>
          <a:p>
            <a:pPr>
              <a:buNone/>
            </a:pPr>
            <a:endParaRPr lang="sl-SI" dirty="0">
              <a:latin typeface="Candara" pitchFamily="34" charset="0"/>
            </a:endParaRP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7667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s://encrypted-tbn0.gstatic.com/images?q=tbn:ANd9GcTQb2EE7TrMNoDSeXD0OB8MZ2wRtHSS9KFdRyikZ8zFPn6zO8J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352675" cy="1943101"/>
          </a:xfrm>
          <a:prstGeom prst="rect">
            <a:avLst/>
          </a:prstGeom>
          <a:noFill/>
        </p:spPr>
      </p:pic>
      <p:pic>
        <p:nvPicPr>
          <p:cNvPr id="18437" name="Picture 5" descr="https://encrypted-tbn2.gstatic.com/images?q=tbn:ANd9GcRdwYZpgIBdJFdvtw2th8dIMvCXbPK8rLbWkfnL5srmcz4qTQz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2571750" cy="1781176"/>
          </a:xfrm>
          <a:prstGeom prst="rect">
            <a:avLst/>
          </a:prstGeom>
          <a:noFill/>
        </p:spPr>
      </p:pic>
      <p:pic>
        <p:nvPicPr>
          <p:cNvPr id="18439" name="Picture 7" descr="https://encrypted-tbn1.gstatic.com/images?q=tbn:ANd9GcRye8Hkdzbvt55DcBYlvdj1EmFQToUiSjXeC4pg8fwgeETKKna-K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A62B1-6853-45B2-BA57-E3515DD6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433468"/>
          </a:xfrm>
        </p:spPr>
        <p:txBody>
          <a:bodyPr>
            <a:normAutofit/>
          </a:bodyPr>
          <a:lstStyle/>
          <a:p>
            <a:r>
              <a:rPr lang="sl-SI" b="1" dirty="0"/>
              <a:t>Risalni list  postavite pokončno </a:t>
            </a:r>
          </a:p>
          <a:p>
            <a:endParaRPr lang="sl-SI" b="1" dirty="0"/>
          </a:p>
          <a:p>
            <a:r>
              <a:rPr lang="sl-SI" b="1" dirty="0"/>
              <a:t>Iz materialov, ki jih imate na voljo, oblikujte doprsni portret ene osebe (npr. sošolca, prijatelja, sorodnika…)</a:t>
            </a:r>
          </a:p>
          <a:p>
            <a:r>
              <a:rPr lang="sl-SI" b="1" dirty="0"/>
              <a:t>Portret oblikujte tako, da boste zapolnili celoten likovni prostor.</a:t>
            </a:r>
          </a:p>
          <a:p>
            <a:r>
              <a:rPr lang="sl-SI" b="1" dirty="0"/>
              <a:t>Za lažjo predstavljivost se na spodnjih prosojnicah nahaja nekaj primerov. Oglejte si jih.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17E411D-5DA6-47DA-887E-5A65F3420338}"/>
              </a:ext>
            </a:extLst>
          </p:cNvPr>
          <p:cNvSpPr/>
          <p:nvPr/>
        </p:nvSpPr>
        <p:spPr>
          <a:xfrm>
            <a:off x="6300192" y="692697"/>
            <a:ext cx="57606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3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19777"/>
            <a:ext cx="2160240" cy="28803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4664"/>
            <a:ext cx="2160240" cy="28803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04664"/>
            <a:ext cx="2160240" cy="288032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654312"/>
            <a:ext cx="2283633" cy="304484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4516"/>
            <a:ext cx="2283633" cy="304484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19777"/>
            <a:ext cx="2160240" cy="28803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4664"/>
            <a:ext cx="2160240" cy="28803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04664"/>
            <a:ext cx="2160240" cy="288032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654312"/>
            <a:ext cx="2283633" cy="304484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4516"/>
            <a:ext cx="2283633" cy="304484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03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D014130-992E-4584-85A6-E666994716B3}"/>
              </a:ext>
            </a:extLst>
          </p:cNvPr>
          <p:cNvSpPr txBox="1"/>
          <p:nvPr/>
        </p:nvSpPr>
        <p:spPr>
          <a:xfrm>
            <a:off x="1043608" y="1340768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solidFill>
                  <a:srgbClr val="FFFF00"/>
                </a:solidFill>
              </a:rPr>
              <a:t>ZDAJ PA VESELO NA DELO!</a:t>
            </a:r>
          </a:p>
        </p:txBody>
      </p:sp>
    </p:spTree>
    <p:extLst>
      <p:ext uri="{BB962C8B-B14F-4D97-AF65-F5344CB8AC3E}">
        <p14:creationId xmlns:p14="http://schemas.microsoft.com/office/powerpoint/2010/main" val="39445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145</Words>
  <Application>Microsoft Office PowerPoint</Application>
  <PresentationFormat>Diaprojekcija na zaslonu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Candara</vt:lpstr>
      <vt:lpstr>Officeova tema</vt:lpstr>
      <vt:lpstr>PORTRET</vt:lpstr>
      <vt:lpstr>Kaj je portret?</vt:lpstr>
      <vt:lpstr>POTREBUJEMO: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</dc:creator>
  <cp:lastModifiedBy>Uporabnik</cp:lastModifiedBy>
  <cp:revision>29</cp:revision>
  <dcterms:created xsi:type="dcterms:W3CDTF">2013-01-12T09:30:47Z</dcterms:created>
  <dcterms:modified xsi:type="dcterms:W3CDTF">2020-05-21T13:16:33Z</dcterms:modified>
</cp:coreProperties>
</file>