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84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A5-74C3-4F22-A637-CD5B68E546F1}" type="datetimeFigureOut">
              <a:rPr lang="sl-SI" smtClean="0"/>
              <a:t>20.5.2020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356-892E-46AA-B4DC-2B15AC85C2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332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A5-74C3-4F22-A637-CD5B68E546F1}" type="datetimeFigureOut">
              <a:rPr lang="sl-SI" smtClean="0"/>
              <a:t>20.5.2020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356-892E-46AA-B4DC-2B15AC85C2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099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A5-74C3-4F22-A637-CD5B68E546F1}" type="datetimeFigureOut">
              <a:rPr lang="sl-SI" smtClean="0"/>
              <a:t>20.5.2020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356-892E-46AA-B4DC-2B15AC85C2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305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A5-74C3-4F22-A637-CD5B68E546F1}" type="datetimeFigureOut">
              <a:rPr lang="sl-SI" smtClean="0"/>
              <a:t>20.5.2020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356-892E-46AA-B4DC-2B15AC85C2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627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A5-74C3-4F22-A637-CD5B68E546F1}" type="datetimeFigureOut">
              <a:rPr lang="sl-SI" smtClean="0"/>
              <a:t>20.5.2020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356-892E-46AA-B4DC-2B15AC85C2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300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A5-74C3-4F22-A637-CD5B68E546F1}" type="datetimeFigureOut">
              <a:rPr lang="sl-SI" smtClean="0"/>
              <a:t>20.5.2020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356-892E-46AA-B4DC-2B15AC85C2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048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A5-74C3-4F22-A637-CD5B68E546F1}" type="datetimeFigureOut">
              <a:rPr lang="sl-SI" smtClean="0"/>
              <a:t>20.5.2020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356-892E-46AA-B4DC-2B15AC85C2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70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A5-74C3-4F22-A637-CD5B68E546F1}" type="datetimeFigureOut">
              <a:rPr lang="sl-SI" smtClean="0"/>
              <a:t>20.5.2020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356-892E-46AA-B4DC-2B15AC85C2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190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A5-74C3-4F22-A637-CD5B68E546F1}" type="datetimeFigureOut">
              <a:rPr lang="sl-SI" smtClean="0"/>
              <a:t>20.5.2020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356-892E-46AA-B4DC-2B15AC85C2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260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A5-74C3-4F22-A637-CD5B68E546F1}" type="datetimeFigureOut">
              <a:rPr lang="sl-SI" smtClean="0"/>
              <a:t>20.5.2020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356-892E-46AA-B4DC-2B15AC85C2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0077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B2A5-74C3-4F22-A637-CD5B68E546F1}" type="datetimeFigureOut">
              <a:rPr lang="sl-SI" smtClean="0"/>
              <a:t>20.5.2020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C356-892E-46AA-B4DC-2B15AC85C2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723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3B2A5-74C3-4F22-A637-CD5B68E546F1}" type="datetimeFigureOut">
              <a:rPr lang="sl-SI" smtClean="0"/>
              <a:t>20.5.2020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7C356-892E-46AA-B4DC-2B15AC85C2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375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yuWRPWOzez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oldier Cartoon clipart - War, Soldier, Cartoon, transparent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843"/>
            <a:ext cx="12192001" cy="685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ipsa 4"/>
          <p:cNvSpPr/>
          <p:nvPr/>
        </p:nvSpPr>
        <p:spPr>
          <a:xfrm>
            <a:off x="444137" y="1565030"/>
            <a:ext cx="1371600" cy="126709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endParaRPr lang="sl-SI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2673388" y="2231962"/>
            <a:ext cx="906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7200" b="1" dirty="0" smtClean="0"/>
              <a:t>in</a:t>
            </a:r>
            <a:endParaRPr lang="sl-SI" sz="7200" b="1" dirty="0"/>
          </a:p>
        </p:txBody>
      </p:sp>
      <p:sp>
        <p:nvSpPr>
          <p:cNvPr id="10" name="Elipsa 9"/>
          <p:cNvSpPr/>
          <p:nvPr/>
        </p:nvSpPr>
        <p:spPr>
          <a:xfrm>
            <a:off x="3294945" y="169816"/>
            <a:ext cx="1371600" cy="126709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6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4337429" y="1234273"/>
            <a:ext cx="38307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7200" b="1" dirty="0" smtClean="0"/>
              <a:t>svetovna </a:t>
            </a:r>
            <a:endParaRPr lang="sl-SI" sz="7200" b="1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9609713" y="1631797"/>
            <a:ext cx="25052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7200" b="1" dirty="0" smtClean="0"/>
              <a:t>vojna </a:t>
            </a:r>
            <a:endParaRPr lang="sl-SI" sz="7200" b="1" dirty="0"/>
          </a:p>
        </p:txBody>
      </p:sp>
    </p:spTree>
    <p:extLst>
      <p:ext uri="{BB962C8B-B14F-4D97-AF65-F5344CB8AC3E}">
        <p14:creationId xmlns:p14="http://schemas.microsoft.com/office/powerpoint/2010/main" val="99718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l-SI" b="1" dirty="0" smtClean="0">
                <a:solidFill>
                  <a:srgbClr val="7030A0"/>
                </a:solidFill>
              </a:rPr>
              <a:t>Poslušaj posnetek</a:t>
            </a:r>
          </a:p>
          <a:p>
            <a:pPr marL="0" indent="0">
              <a:buNone/>
            </a:pPr>
            <a:r>
              <a:rPr lang="sl-SI" dirty="0" smtClean="0">
                <a:hlinkClick r:id="rId2"/>
              </a:rPr>
              <a:t>https://youtu.be/yuWRPWOzez0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514350" indent="-514350">
              <a:buAutoNum type="arabicPeriod"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2. </a:t>
            </a:r>
            <a:r>
              <a:rPr lang="sl-SI" b="1" dirty="0" smtClean="0">
                <a:solidFill>
                  <a:srgbClr val="7030A0"/>
                </a:solidFill>
              </a:rPr>
              <a:t>Reši naloge v DZ </a:t>
            </a:r>
            <a:r>
              <a:rPr lang="sl-SI" dirty="0" smtClean="0"/>
              <a:t>str. 106 (Prva svetovna vojna)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    str. 109 (Druga svetovna vojna)</a:t>
            </a:r>
          </a:p>
        </p:txBody>
      </p:sp>
    </p:spTree>
    <p:extLst>
      <p:ext uri="{BB962C8B-B14F-4D97-AF65-F5344CB8AC3E}">
        <p14:creationId xmlns:p14="http://schemas.microsoft.com/office/powerpoint/2010/main" val="64710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35</Words>
  <Application>Microsoft Office PowerPoint</Application>
  <PresentationFormat>Custom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Officeova tema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Učitelj</dc:creator>
  <cp:lastModifiedBy>Wilinjad</cp:lastModifiedBy>
  <cp:revision>3</cp:revision>
  <dcterms:created xsi:type="dcterms:W3CDTF">2020-05-19T12:34:47Z</dcterms:created>
  <dcterms:modified xsi:type="dcterms:W3CDTF">2020-05-20T08:07:20Z</dcterms:modified>
</cp:coreProperties>
</file>