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479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6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59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159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584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499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109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44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421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12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5FFF-C636-4815-8DCF-F0E2C8EE4A0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4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UWmlzVg6Y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909"/>
            <a:ext cx="12192000" cy="697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4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https://youtu.be/5UWmlzVg6YY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509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Officeova 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Wilinjad</cp:lastModifiedBy>
  <cp:revision>2</cp:revision>
  <dcterms:created xsi:type="dcterms:W3CDTF">2020-04-20T09:36:02Z</dcterms:created>
  <dcterms:modified xsi:type="dcterms:W3CDTF">2020-04-20T11:40:16Z</dcterms:modified>
</cp:coreProperties>
</file>