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70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522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0994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032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2389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25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1969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481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8005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2695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833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3900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862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2337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31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756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54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71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205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508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480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144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77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4CBD31-87E9-4A11-8685-A2E7390DCDAD}" type="datetimeFigureOut">
              <a:rPr lang="sl-SI" smtClean="0"/>
              <a:t>19.5.2020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7FB9A4-5DE3-41F6-947C-37656E202468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14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_Tua2d9g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8000" b="1" dirty="0" smtClean="0">
                <a:solidFill>
                  <a:schemeClr val="accent1">
                    <a:lumMod val="75000"/>
                  </a:schemeClr>
                </a:solidFill>
              </a:rPr>
              <a:t>PRIDEVNIK</a:t>
            </a:r>
            <a:endParaRPr lang="sl-SI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3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hlinkClick r:id="rId2"/>
              </a:rPr>
              <a:t>https://youtu.be/d_Tua2d9ghU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5184583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Officeova tema</vt:lpstr>
      <vt:lpstr>Integral</vt:lpstr>
      <vt:lpstr>PRIDEVNIK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PRIDEVNIK</dc:title>
  <dc:creator>Učitelj</dc:creator>
  <cp:lastModifiedBy>Wilinjad</cp:lastModifiedBy>
  <cp:revision>2</cp:revision>
  <dcterms:created xsi:type="dcterms:W3CDTF">2020-05-19T08:34:48Z</dcterms:created>
  <dcterms:modified xsi:type="dcterms:W3CDTF">2020-05-19T12:18:02Z</dcterms:modified>
</cp:coreProperties>
</file>