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4893-4190-4763-A411-35BA5481CDFC}" type="datetimeFigureOut">
              <a:rPr lang="sl-SI" smtClean="0"/>
              <a:t>18.3.2020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0F54-60F3-4DD8-98B3-A92D338650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974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4893-4190-4763-A411-35BA5481CDFC}" type="datetimeFigureOut">
              <a:rPr lang="sl-SI" smtClean="0"/>
              <a:t>18.3.2020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0F54-60F3-4DD8-98B3-A92D338650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6468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4893-4190-4763-A411-35BA5481CDFC}" type="datetimeFigureOut">
              <a:rPr lang="sl-SI" smtClean="0"/>
              <a:t>18.3.2020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0F54-60F3-4DD8-98B3-A92D338650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1365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4893-4190-4763-A411-35BA5481CDFC}" type="datetimeFigureOut">
              <a:rPr lang="sl-SI" smtClean="0"/>
              <a:t>18.3.2020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0F54-60F3-4DD8-98B3-A92D338650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6684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4893-4190-4763-A411-35BA5481CDFC}" type="datetimeFigureOut">
              <a:rPr lang="sl-SI" smtClean="0"/>
              <a:t>18.3.2020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0F54-60F3-4DD8-98B3-A92D338650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325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4893-4190-4763-A411-35BA5481CDFC}" type="datetimeFigureOut">
              <a:rPr lang="sl-SI" smtClean="0"/>
              <a:t>18.3.2020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0F54-60F3-4DD8-98B3-A92D338650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638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4893-4190-4763-A411-35BA5481CDFC}" type="datetimeFigureOut">
              <a:rPr lang="sl-SI" smtClean="0"/>
              <a:t>18.3.2020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0F54-60F3-4DD8-98B3-A92D338650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416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4893-4190-4763-A411-35BA5481CDFC}" type="datetimeFigureOut">
              <a:rPr lang="sl-SI" smtClean="0"/>
              <a:t>18.3.2020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0F54-60F3-4DD8-98B3-A92D338650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880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4893-4190-4763-A411-35BA5481CDFC}" type="datetimeFigureOut">
              <a:rPr lang="sl-SI" smtClean="0"/>
              <a:t>18.3.2020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0F54-60F3-4DD8-98B3-A92D338650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972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4893-4190-4763-A411-35BA5481CDFC}" type="datetimeFigureOut">
              <a:rPr lang="sl-SI" smtClean="0"/>
              <a:t>18.3.2020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0F54-60F3-4DD8-98B3-A92D338650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455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4893-4190-4763-A411-35BA5481CDFC}" type="datetimeFigureOut">
              <a:rPr lang="sl-SI" smtClean="0"/>
              <a:t>18.3.2020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0F54-60F3-4DD8-98B3-A92D338650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6224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F4893-4190-4763-A411-35BA5481CDFC}" type="datetimeFigureOut">
              <a:rPr lang="sl-SI" smtClean="0"/>
              <a:t>18.3.2020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10F54-60F3-4DD8-98B3-A92D338650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8123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2fRjW06hA-w&amp;fbclid=IwAR1s_sGCU9d33Btq5FP7p2vYldNOnn_Hw0kz_EoKHz_AKc7MjSup2KC9OB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864096"/>
          </a:xfrm>
        </p:spPr>
        <p:txBody>
          <a:bodyPr/>
          <a:lstStyle/>
          <a:p>
            <a:r>
              <a:rPr lang="sl-SI" dirty="0" smtClean="0">
                <a:solidFill>
                  <a:srgbClr val="0070C0"/>
                </a:solidFill>
              </a:rPr>
              <a:t>petek, 20.3.2020</a:t>
            </a:r>
            <a:endParaRPr lang="sl-SI" dirty="0">
              <a:solidFill>
                <a:srgbClr val="0070C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3568" y="40466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>
                <a:solidFill>
                  <a:srgbClr val="FF0000"/>
                </a:solidFill>
              </a:rPr>
              <a:t>Likovna umetnost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3861048"/>
            <a:ext cx="4176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3600" dirty="0" smtClean="0">
                <a:solidFill>
                  <a:srgbClr val="FF0000"/>
                </a:solidFill>
              </a:rPr>
              <a:t>Roža iz papirja</a:t>
            </a:r>
          </a:p>
        </p:txBody>
      </p:sp>
      <p:pic>
        <p:nvPicPr>
          <p:cNvPr id="1026" name="Picture 2" descr="C:\Users\Wilinjad\Desktop\ScreenHunter 47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8" t="15972"/>
          <a:stretch/>
        </p:blipFill>
        <p:spPr bwMode="auto">
          <a:xfrm>
            <a:off x="4860032" y="3257370"/>
            <a:ext cx="3300960" cy="2500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00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4032448"/>
          </a:xfrm>
        </p:spPr>
        <p:txBody>
          <a:bodyPr>
            <a:normAutofit fontScale="90000"/>
          </a:bodyPr>
          <a:lstStyle/>
          <a:p>
            <a:pPr algn="l"/>
            <a:r>
              <a:rPr lang="sl-SI" sz="4000" dirty="0" smtClean="0">
                <a:solidFill>
                  <a:srgbClr val="002060"/>
                </a:solidFill>
              </a:rPr>
              <a:t>Potrebuješ:</a:t>
            </a:r>
            <a:br>
              <a:rPr lang="sl-SI" sz="4000" dirty="0" smtClean="0">
                <a:solidFill>
                  <a:srgbClr val="002060"/>
                </a:solidFill>
              </a:rPr>
            </a:br>
            <a:r>
              <a:rPr lang="sl-SI" sz="4000" dirty="0" smtClean="0">
                <a:solidFill>
                  <a:srgbClr val="002060"/>
                </a:solidFill>
              </a:rPr>
              <a:t>-barvni papir</a:t>
            </a:r>
            <a:br>
              <a:rPr lang="sl-SI" sz="4000" dirty="0" smtClean="0">
                <a:solidFill>
                  <a:srgbClr val="002060"/>
                </a:solidFill>
              </a:rPr>
            </a:br>
            <a:r>
              <a:rPr lang="sl-SI" sz="4000" dirty="0" smtClean="0">
                <a:solidFill>
                  <a:srgbClr val="002060"/>
                </a:solidFill>
              </a:rPr>
              <a:t>-škarje, lepilo</a:t>
            </a:r>
            <a:br>
              <a:rPr lang="sl-SI" sz="4000" dirty="0" smtClean="0">
                <a:solidFill>
                  <a:srgbClr val="002060"/>
                </a:solidFill>
              </a:rPr>
            </a:br>
            <a:r>
              <a:rPr lang="sl-SI" sz="4000" dirty="0">
                <a:solidFill>
                  <a:srgbClr val="002060"/>
                </a:solidFill>
              </a:rPr>
              <a:t>-</a:t>
            </a:r>
            <a:r>
              <a:rPr lang="sl-SI" sz="4000" dirty="0" smtClean="0">
                <a:solidFill>
                  <a:srgbClr val="002060"/>
                </a:solidFill>
              </a:rPr>
              <a:t>palčka ali pletilka</a:t>
            </a:r>
            <a:br>
              <a:rPr lang="sl-SI" sz="4000" dirty="0" smtClean="0">
                <a:solidFill>
                  <a:srgbClr val="002060"/>
                </a:solidFill>
              </a:rPr>
            </a:br>
            <a:r>
              <a:rPr lang="sl-SI" sz="4000" dirty="0" smtClean="0">
                <a:solidFill>
                  <a:srgbClr val="002060"/>
                </a:solidFill>
              </a:rPr>
              <a:t>-posnetek postopka</a:t>
            </a:r>
            <a:br>
              <a:rPr lang="sl-SI" sz="4000" dirty="0" smtClean="0">
                <a:solidFill>
                  <a:srgbClr val="002060"/>
                </a:solidFill>
              </a:rPr>
            </a:br>
            <a:r>
              <a:rPr lang="sl-SI" sz="3600" dirty="0" smtClean="0">
                <a:solidFill>
                  <a:srgbClr val="002060"/>
                </a:solidFill>
              </a:rPr>
              <a:t>Če barvnega papirja nimaš, pobarvaj bel papir.</a:t>
            </a:r>
            <a:endParaRPr lang="sl-SI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77072"/>
            <a:ext cx="8229600" cy="2409131"/>
          </a:xfrm>
        </p:spPr>
        <p:txBody>
          <a:bodyPr>
            <a:normAutofit/>
          </a:bodyPr>
          <a:lstStyle/>
          <a:p>
            <a:r>
              <a:rPr lang="sl-SI" dirty="0" smtClean="0">
                <a:hlinkClick r:id="rId2"/>
              </a:rPr>
              <a:t>https://www.youtube.com/watch?v=2fRjW06hA-w&amp;fbclid=IwAR1s_sGCU9d33Btq5FP7p2vYldNOnn_Hw0kz_EoKHz_AKc7MjSup2KC9OBY</a:t>
            </a:r>
            <a:endParaRPr lang="sl-S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548680"/>
            <a:ext cx="3889080" cy="259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784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13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Potrebuješ: -barvni papir -škarje, lepilo -palčka ali pletilka -posnetek postopka Če barvnega papirja nimaš, pobarvaj bel papir.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Wilinjad</dc:creator>
  <cp:lastModifiedBy>Wilinjad</cp:lastModifiedBy>
  <cp:revision>3</cp:revision>
  <dcterms:created xsi:type="dcterms:W3CDTF">2020-03-18T18:24:01Z</dcterms:created>
  <dcterms:modified xsi:type="dcterms:W3CDTF">2020-03-18T18:55:20Z</dcterms:modified>
</cp:coreProperties>
</file>