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6CEF-3252-44A4-B1B6-45E0272D0041}" type="datetimeFigureOut">
              <a:rPr lang="sl-SI" smtClean="0"/>
              <a:t>19.3.2020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D9B5-2DA8-4AD3-B52A-5B60C00B0AA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42935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6CEF-3252-44A4-B1B6-45E0272D0041}" type="datetimeFigureOut">
              <a:rPr lang="sl-SI" smtClean="0"/>
              <a:t>19.3.2020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D9B5-2DA8-4AD3-B52A-5B60C00B0AA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9759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6CEF-3252-44A4-B1B6-45E0272D0041}" type="datetimeFigureOut">
              <a:rPr lang="sl-SI" smtClean="0"/>
              <a:t>19.3.2020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D9B5-2DA8-4AD3-B52A-5B60C00B0AA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0990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6CEF-3252-44A4-B1B6-45E0272D0041}" type="datetimeFigureOut">
              <a:rPr lang="sl-SI" smtClean="0"/>
              <a:t>19.3.2020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D9B5-2DA8-4AD3-B52A-5B60C00B0AA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88088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6CEF-3252-44A4-B1B6-45E0272D0041}" type="datetimeFigureOut">
              <a:rPr lang="sl-SI" smtClean="0"/>
              <a:t>19.3.2020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D9B5-2DA8-4AD3-B52A-5B60C00B0AA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933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6CEF-3252-44A4-B1B6-45E0272D0041}" type="datetimeFigureOut">
              <a:rPr lang="sl-SI" smtClean="0"/>
              <a:t>19.3.2020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D9B5-2DA8-4AD3-B52A-5B60C00B0AA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26604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6CEF-3252-44A4-B1B6-45E0272D0041}" type="datetimeFigureOut">
              <a:rPr lang="sl-SI" smtClean="0"/>
              <a:t>19.3.2020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D9B5-2DA8-4AD3-B52A-5B60C00B0AA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18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6CEF-3252-44A4-B1B6-45E0272D0041}" type="datetimeFigureOut">
              <a:rPr lang="sl-SI" smtClean="0"/>
              <a:t>19.3.2020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D9B5-2DA8-4AD3-B52A-5B60C00B0AA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4180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6CEF-3252-44A4-B1B6-45E0272D0041}" type="datetimeFigureOut">
              <a:rPr lang="sl-SI" smtClean="0"/>
              <a:t>19.3.2020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D9B5-2DA8-4AD3-B52A-5B60C00B0AA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0924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6CEF-3252-44A4-B1B6-45E0272D0041}" type="datetimeFigureOut">
              <a:rPr lang="sl-SI" smtClean="0"/>
              <a:t>19.3.2020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D9B5-2DA8-4AD3-B52A-5B60C00B0AA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6680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6CEF-3252-44A4-B1B6-45E0272D0041}" type="datetimeFigureOut">
              <a:rPr lang="sl-SI" smtClean="0"/>
              <a:t>19.3.2020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D9B5-2DA8-4AD3-B52A-5B60C00B0AA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69690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86CEF-3252-44A4-B1B6-45E0272D0041}" type="datetimeFigureOut">
              <a:rPr lang="sl-SI" smtClean="0"/>
              <a:t>19.3.2020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D9B5-2DA8-4AD3-B52A-5B60C00B0AA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9820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nms.si/si/razstave/virtualne-razstave/prazgodovinski-zakladi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92149" cy="6886418"/>
          </a:xfrm>
          <a:prstGeom prst="rect">
            <a:avLst/>
          </a:prstGeom>
        </p:spPr>
      </p:pic>
      <p:sp>
        <p:nvSpPr>
          <p:cNvPr id="10" name="PoljeZBesedilom 9"/>
          <p:cNvSpPr txBox="1"/>
          <p:nvPr/>
        </p:nvSpPr>
        <p:spPr>
          <a:xfrm>
            <a:off x="2899031" y="378823"/>
            <a:ext cx="65710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POJDIMO V MUZEJ</a:t>
            </a:r>
            <a:endParaRPr lang="sl-SI" sz="5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oljeZBesedilom 10"/>
          <p:cNvSpPr txBox="1"/>
          <p:nvPr/>
        </p:nvSpPr>
        <p:spPr>
          <a:xfrm>
            <a:off x="3657600" y="6126480"/>
            <a:ext cx="5917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sl-SI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orek, 17. 3. 2020</a:t>
            </a:r>
            <a:endParaRPr lang="sl-SI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543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2152650" y="1825625"/>
            <a:ext cx="7886700" cy="43513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sl-SI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DZ </a:t>
            </a:r>
            <a:r>
              <a:rPr lang="sl-SI" sz="3200" b="1" dirty="0">
                <a:latin typeface="Arial" panose="020B0604020202020204" pitchFamily="34" charset="0"/>
                <a:cs typeface="Arial" panose="020B0604020202020204" pitchFamily="34" charset="0"/>
              </a:rPr>
              <a:t>str. 88 / 1. </a:t>
            </a:r>
            <a:r>
              <a:rPr lang="sl-SI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naloga</a:t>
            </a:r>
          </a:p>
          <a:p>
            <a:pPr marL="0" indent="0">
              <a:buNone/>
              <a:defRPr/>
            </a:pPr>
            <a:r>
              <a:rPr lang="sl-SI" dirty="0">
                <a:hlinkClick r:id="rId2"/>
              </a:rPr>
              <a:t>https://</a:t>
            </a:r>
            <a:r>
              <a:rPr lang="sl-SI" dirty="0" smtClean="0">
                <a:hlinkClick r:id="rId2"/>
              </a:rPr>
              <a:t>www.nms.si/si/razstave/virtualne-razstave/prazgodovinski-zakladi</a:t>
            </a:r>
            <a:endParaRPr lang="sl-SI" dirty="0" smtClean="0"/>
          </a:p>
          <a:p>
            <a:pPr marL="0" indent="0">
              <a:buNone/>
              <a:defRPr/>
            </a:pPr>
            <a:endParaRPr lang="sl-SI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sl-SI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DZ </a:t>
            </a:r>
            <a:r>
              <a:rPr lang="sl-SI" sz="3200" b="1" dirty="0">
                <a:latin typeface="Arial" panose="020B0604020202020204" pitchFamily="34" charset="0"/>
                <a:cs typeface="Arial" panose="020B0604020202020204" pitchFamily="34" charset="0"/>
              </a:rPr>
              <a:t>str. 88, 89 /2. naloga </a:t>
            </a:r>
            <a:endParaRPr lang="sl-SI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sl-SI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459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648" y="3655470"/>
            <a:ext cx="32861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741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31</Words>
  <Application>Microsoft Office PowerPoint</Application>
  <PresentationFormat>Custom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Officeova tema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Učitelj</dc:creator>
  <cp:lastModifiedBy>Wilinjad</cp:lastModifiedBy>
  <cp:revision>3</cp:revision>
  <dcterms:created xsi:type="dcterms:W3CDTF">2020-03-14T13:51:46Z</dcterms:created>
  <dcterms:modified xsi:type="dcterms:W3CDTF">2020-03-19T11:16:40Z</dcterms:modified>
</cp:coreProperties>
</file>