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552806-7E0A-4923-AC17-8FB7AEAA4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CB2D93F-5E85-4CA9-A790-C3C91E8C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540C904-987F-44AD-8F5E-5D030CB5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0DD4012-DB44-4387-81BF-CD275BE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607D025-3E4D-4391-8F28-0C444F42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6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22C117-FA3E-4F7D-BD26-30ED9E1D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F98D0F97-CF1A-4E8D-9680-E54E1BBD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ED6BC87-D567-4835-BEBC-CF1DA99B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C5A857E-5D59-4B84-ABA7-B4692EB8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5EED082-00B3-41DE-AD8E-C9759E18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7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84D0776D-C2B7-47F3-8541-5EBBC16B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BD898997-9DEE-421F-ACBD-FF7C65213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2BC6B79-806F-4179-BFDD-ABDB19AB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ABD0108-D405-4795-912C-A0B85E14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7C2B590-D312-491B-BCCE-4BE1206E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247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7DBDFD-4B4E-4FEC-8C35-7CCEDBF0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C143D21-99F3-4231-ABE9-F1596071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F47E38B-A958-4E2F-8751-D8204D96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4A66D47-47DF-4006-BEA4-4C8BB7CC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2F0EFC1-6E5C-4C9D-9A22-8CD5EC1C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77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CF960A-1C88-4D8C-A9E6-5F5E7F98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1E028F1B-8A2C-4982-A4EC-25F164D81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A5607E1-400E-48B0-812E-FB9144C7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12A7E2F-16E2-49E5-8DA0-BAA84D06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AA26499-4B2E-4D2B-B444-AECE2101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7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7B7829-80A1-4688-A4C8-B4A7F85E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645E83A-5856-47BC-8D68-B1C9F4307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C6149D21-61E1-4596-B930-859290D7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8A69CD59-31A6-4A0D-9774-9541AF87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6BBF917-0543-4766-8E30-8B636449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8012B01F-1ED1-45AB-8704-0F320595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88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BAD971-31B2-4796-A107-44621E8F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B7CF5270-6699-454A-AD96-3CBCF37D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7A98CD8-BF6D-41D0-9F2C-3B952A8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AA6C7BE7-2E6D-4412-B8D5-203734140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33B13D72-0E2A-4278-8603-DE181C61E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54DDDDD8-A615-4AAA-8FCA-7A381B8F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71AADAF2-2AD4-4E1D-8C51-07DB6314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AFA2EE80-404B-4E85-910D-337CB069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239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EBC2EF-82C4-4E09-9987-259B1CB2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C31661EE-ADD3-479B-B9C4-75AC8868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97162850-B520-487C-A16B-C3D7D1D1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EB233F0E-CDBB-4998-9EFF-07B3194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5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C2C1E500-824F-4E99-A008-03E307B0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E01294FD-09C6-4611-B3B1-FF840729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1C4A3CE1-073F-4FA5-9D08-9F82623B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0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0A8C49-C0E9-4963-B4E6-47D247A0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31E897F-C4CC-4ED0-B492-C161E1DC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72A5263-1CA1-400D-9DCB-8BEC486EE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022B69D-FE87-46DA-84C8-26956509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2186A6AB-E317-40CE-A5D7-31228837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7E69DCE-A0A0-4070-8102-74C62E79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88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5BE7B3-2B14-48E0-96BE-179CC3D8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EEAF8CA0-102E-4A8E-9E39-399E9B44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34092642-9693-43BA-AD06-4532E44BF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EC13E363-085A-4F0D-8EC2-2A003A43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E11DAEC-3003-49F5-87AF-CF78B545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B3954BE-88CF-43F2-BAB5-BD13E738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67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1E8704D4-D7E7-4DBC-B391-66F29926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BDD9915C-2BD3-405C-9FC0-D8F3F332D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4F042E9-2214-4312-BB81-377285C0A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0796-9239-4B3F-B06A-AAF4A22D3DA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DCD9A5B-0605-449C-B0D8-087ACC769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74F334D-13B7-49DA-80B1-3FA48F73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14F3-1C2E-40E5-884B-FD25F92E68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2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FD4A7A-ECF1-4E8A-97DC-BFA46E3C0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939752"/>
          </a:xfrm>
        </p:spPr>
        <p:txBody>
          <a:bodyPr>
            <a:normAutofit/>
          </a:bodyPr>
          <a:lstStyle/>
          <a:p>
            <a:pPr algn="l"/>
            <a:r>
              <a:rPr lang="sl-SI" sz="3100" b="1" dirty="0">
                <a:solidFill>
                  <a:srgbClr val="0070C0"/>
                </a:solidFill>
              </a:rPr>
              <a:t>TD – 16. 4. 2020</a:t>
            </a:r>
            <a:br>
              <a:rPr lang="sl-SI" sz="3100" b="1" dirty="0">
                <a:solidFill>
                  <a:srgbClr val="0070C0"/>
                </a:solidFill>
              </a:rPr>
            </a:br>
            <a:r>
              <a:rPr lang="sl-SI" sz="4800" b="1" dirty="0">
                <a:solidFill>
                  <a:srgbClr val="FF0000"/>
                </a:solidFill>
              </a:rPr>
              <a:t>Vozilo iz odpadne embalaže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Slika 3" descr="Ustvarjalno recikliranje">
            <a:extLst>
              <a:ext uri="{FF2B5EF4-FFF2-40B4-BE49-F238E27FC236}">
                <a16:creationId xmlns:a16="http://schemas.microsoft.com/office/drawing/2014/main" xmlns="" id="{5E0C5805-2D9D-40F0-A8BF-786B001AB0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947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8568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891F50E-AB4A-4D67-A146-F603185F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"/>
            <a:ext cx="10515600" cy="5777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Danes boš v okviru tehniškega dne izdelal vozilo iz odpadne embalaže.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>
                <a:solidFill>
                  <a:srgbClr val="FF3300"/>
                </a:solidFill>
              </a:rPr>
              <a:t>Najprej poglej, kaj vse imaš na voljo.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Glede na dani material izdelaj skico izdelka. Pri načrtovanju bodi pozoren na to, da se vozilo premika, če ga potisneš. Lahko načrtuješ tudi gibanje na drugačne pogone (npr. z vetrnico, balonom…).</a:t>
            </a:r>
          </a:p>
          <a:p>
            <a:pPr marL="0" indent="0">
              <a:buNone/>
            </a:pPr>
            <a:endParaRPr lang="sl-S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FF3300"/>
                </a:solidFill>
              </a:rPr>
              <a:t>Izdelek poslikaj in mi pošlji fotografijo.</a:t>
            </a:r>
          </a:p>
          <a:p>
            <a:pPr marL="0" indent="0">
              <a:buNone/>
            </a:pPr>
            <a:endParaRPr lang="sl-SI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Na naslednjih prosojnicah si oglej nekaj primerov takih vozi. Pa veliko zabave ob ustvarjanju.</a:t>
            </a:r>
          </a:p>
        </p:txBody>
      </p:sp>
    </p:spTree>
    <p:extLst>
      <p:ext uri="{BB962C8B-B14F-4D97-AF65-F5344CB8AC3E}">
        <p14:creationId xmlns:p14="http://schemas.microsoft.com/office/powerpoint/2010/main" val="209509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Ustvarjalno recikliranje">
            <a:extLst>
              <a:ext uri="{FF2B5EF4-FFF2-40B4-BE49-F238E27FC236}">
                <a16:creationId xmlns:a16="http://schemas.microsoft.com/office/drawing/2014/main" xmlns="" id="{698ABA23-E395-4C0C-A5E5-8BEB9B91804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5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5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Eko delavnice">
            <a:extLst>
              <a:ext uri="{FF2B5EF4-FFF2-40B4-BE49-F238E27FC236}">
                <a16:creationId xmlns:a16="http://schemas.microsoft.com/office/drawing/2014/main" xmlns="" id="{EE229497-9BA9-449B-8B89-8B6D857A2C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33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A679E73-CE34-43C2-A342-D62CCA75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ROJILNICA IGRAČ - Inštitut za razvoj igrač">
            <a:extLst>
              <a:ext uri="{FF2B5EF4-FFF2-40B4-BE49-F238E27FC236}">
                <a16:creationId xmlns:a16="http://schemas.microsoft.com/office/drawing/2014/main" xmlns="" id="{8C523FB6-C3D9-44F8-801E-83DBB8E8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A68635-BEFC-42D2-9789-E25B7596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16" y="643467"/>
            <a:ext cx="81033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Officeova tema</vt:lpstr>
      <vt:lpstr>TD – 16. 4. 2020 Vozilo iz odpadne embalaže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– 16. 4. 2020 Vozilo iz odpadne embalaže</dc:title>
  <dc:creator>UPORABNIK</dc:creator>
  <cp:lastModifiedBy>Wilinjad</cp:lastModifiedBy>
  <cp:revision>2</cp:revision>
  <dcterms:created xsi:type="dcterms:W3CDTF">2020-04-13T09:23:23Z</dcterms:created>
  <dcterms:modified xsi:type="dcterms:W3CDTF">2020-04-15T07:38:26Z</dcterms:modified>
</cp:coreProperties>
</file>