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4A71DF3-2302-48C5-80F4-6F0568F90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22DD2382-74D8-44CD-8C62-DE844DCFF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44258EE7-D777-4F5C-94D9-A44A6C84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B86B-D599-45E1-9EE1-B4138627033B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A49F6DC3-AA0E-4864-814C-106C2204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D5E03046-898B-4302-88AE-3FB67ADF9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6829-43E7-425B-BE93-28E4606771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8616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12439B6-37FA-49B5-8C33-EF96D7EC5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525E16C8-E97C-4DDD-B1E1-08DC68C7A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D9A10BB0-DFC4-4D2F-B429-B46823EA4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B86B-D599-45E1-9EE1-B4138627033B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75731548-2805-4C62-B2B0-8F9D0983A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6CECFD47-FA97-4324-9B3C-22B86D34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6829-43E7-425B-BE93-28E4606771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690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xmlns="" id="{2E191BFF-B2BD-478B-93B7-B60B918C4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2D776C89-EDAB-4E2D-BE03-BFBB5EE6A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1B66CC5B-1B55-4AF9-9C85-F839F5F25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B86B-D599-45E1-9EE1-B4138627033B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A891A534-42B2-4ACC-ACAE-B6F8D4450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C5E01C6D-EE37-45E9-9C39-82F2BB60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6829-43E7-425B-BE93-28E4606771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681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97A9FE4-A12B-412A-A025-271BCC6D3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E9192883-15DB-4791-B1F7-8F7AF0570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851BA687-4A7D-4D7A-91E9-9F290C10A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B86B-D599-45E1-9EE1-B4138627033B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631F9E53-BC00-41F7-AB94-890F1D4E8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A9BFB14A-87D7-46E2-B15B-D0FA59E3B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6829-43E7-425B-BE93-28E4606771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666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F663E1-2C51-4429-A726-5228C4C7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A8C803C0-4386-44BC-B893-32FCDFCE3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D1F71B7E-7303-4229-B892-5DF1A095A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B86B-D599-45E1-9EE1-B4138627033B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A2D29301-7D0B-4529-B9D1-B91F38494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440EE657-897A-4B9A-818E-6FDB52DF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6829-43E7-425B-BE93-28E4606771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636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A738CD9-5465-4E8D-94EE-9314CE60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9F8EFAE4-4DC6-4686-BA01-301C5101E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A9CCFA88-FDC5-48BD-946F-8A0D6C529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D7A136B4-C128-41F7-880C-35A9BF067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B86B-D599-45E1-9EE1-B4138627033B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C25D2F48-B624-4B4B-8ECA-9092F0550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4D3A4EBE-8B7D-4FB5-BE6C-E3B63BC0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6829-43E7-425B-BE93-28E4606771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488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A71539B-E646-44E2-B06E-31EF6CC2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1471AF0E-7D6E-4A7A-9951-560946CF6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B47137CD-E546-47FB-8243-8B0AFB9BD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xmlns="" id="{B491F4AC-F2C2-4047-B9C6-0B1E21335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xmlns="" id="{F3EAF115-ABFC-4E03-876E-5082F452E8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xmlns="" id="{BA209C48-CA80-4DAC-B45B-AE38DDE51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B86B-D599-45E1-9EE1-B4138627033B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xmlns="" id="{73296132-71F1-473F-8191-38EB1D51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xmlns="" id="{466395C0-CB9C-401E-A198-6B968E70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6829-43E7-425B-BE93-28E4606771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409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32461FA-B136-4432-ABC2-CBB485C6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xmlns="" id="{83CE3069-C834-442A-8AB4-BCDC0DE6A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B86B-D599-45E1-9EE1-B4138627033B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xmlns="" id="{11FF9103-5412-4EEB-B472-0B23702FB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xmlns="" id="{CD1A2E1D-8F75-46BE-B13F-958A1A60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6829-43E7-425B-BE93-28E4606771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555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xmlns="" id="{C1E28968-2CC2-4B91-A081-35EB4683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B86B-D599-45E1-9EE1-B4138627033B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xmlns="" id="{D459C0B9-C95D-4B84-A195-BA20F2614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xmlns="" id="{842DF00B-F69D-4856-863C-AC3DB0B8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6829-43E7-425B-BE93-28E4606771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864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E7097F9-7CBC-42FC-AB37-A43DFBDC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02600ACB-2254-4130-BC82-D95F05286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B3DFC9A9-D890-4475-87F0-0ACA95EA0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CCF17B11-11EC-49CE-8F6D-A08851D8C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B86B-D599-45E1-9EE1-B4138627033B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E3DD11F1-395E-45BB-96A6-F15C50DE2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F1539AE0-4ECA-4A62-A544-DC615C256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6829-43E7-425B-BE93-28E4606771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354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737CD22-04E7-4D30-ADEB-BAEAE26C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xmlns="" id="{FE1648CB-1EAF-415D-83FF-4140C195B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676C440D-7863-4263-A9EE-BC44DD57F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6931B53F-F0CD-445B-A271-1316A9B6E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B86B-D599-45E1-9EE1-B4138627033B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1AB6D599-3083-42A6-BB01-6569BC58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3D24F205-D898-4E62-A513-EC2935137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6829-43E7-425B-BE93-28E4606771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335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xmlns="" id="{C25EBC45-8510-4206-B25C-99E9926B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FB03DFB0-AB83-417D-A440-404ED8A1D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C2EA31E5-BAAC-4A47-BD4A-C86D3C774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9B86B-D599-45E1-9EE1-B4138627033B}" type="datetimeFigureOut">
              <a:rPr lang="sl-SI" smtClean="0"/>
              <a:t>14.5.2020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CA19AF1A-B02D-4572-BFF9-E4649EFF2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D2C22CF5-B87E-4026-A84C-47DCF696B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E6829-43E7-425B-BE93-28E4606771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246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epspacesparkle.com/2009/07/01/line-drawing-art-lessons-owls-and-cats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E39DFCF-9247-4DE5-BB93-074BFAF07A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42B652E-D499-4CDA-8F7A-60469EDBCB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84A22B8-F5B6-47C2-B88E-DADAF37913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A987C18C-164D-4263-B486-4647A98E88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E7E98B39-04C6-408B-92FD-7686287406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81C8C27-2457-421F-BDC4-7B4EA3C782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EA13C66-82C1-44AF-972B-8F5CCA41B6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9DB36437-FE59-457E-91A7-396BBD3C9C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5DD5DF6-39D9-4A97-8467-225A213FC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sl-SI" sz="3600" b="1" dirty="0">
                <a:solidFill>
                  <a:srgbClr val="6699FF"/>
                </a:solidFill>
              </a:rPr>
              <a:t>Črta, risba, vzorec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3C3AC29-879D-4870-AB1A-F585D2670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sl-SI" sz="2000" b="1" dirty="0">
                <a:solidFill>
                  <a:srgbClr val="00B0F0"/>
                </a:solidFill>
              </a:rPr>
              <a:t>LUM</a:t>
            </a:r>
          </a:p>
          <a:p>
            <a:r>
              <a:rPr lang="sl-SI" sz="2000" b="1" dirty="0">
                <a:solidFill>
                  <a:srgbClr val="00B0F0"/>
                </a:solidFill>
              </a:rPr>
              <a:t>15.5.2020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44D3693-2EFE-4667-89D5-47E2D59209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21FD796-9CD0-404D-8DF5-5274C0BCC7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5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6E08FE12-DF2A-4194-9FE5-43D9883BD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b="1" dirty="0">
                <a:solidFill>
                  <a:srgbClr val="00B0F0"/>
                </a:solidFill>
              </a:rPr>
              <a:t>NAVODILO ZA DELO:</a:t>
            </a:r>
          </a:p>
          <a:p>
            <a:pPr marL="0" indent="0">
              <a:buNone/>
            </a:pPr>
            <a:endParaRPr lang="sl-SI" sz="2000" b="1" dirty="0"/>
          </a:p>
          <a:p>
            <a:r>
              <a:rPr lang="sl-SI" b="1" dirty="0"/>
              <a:t>Pripravi si bel A4 list.</a:t>
            </a:r>
          </a:p>
          <a:p>
            <a:r>
              <a:rPr lang="sl-SI" b="1" dirty="0"/>
              <a:t>Čez celo površino lista nariši poljubno žival.</a:t>
            </a:r>
          </a:p>
          <a:p>
            <a:r>
              <a:rPr lang="sl-SI" b="1" dirty="0"/>
              <a:t>Žival izpolni z različnimi vzorci.</a:t>
            </a:r>
          </a:p>
          <a:p>
            <a:r>
              <a:rPr lang="sl-SI" b="1" dirty="0"/>
              <a:t>Ozadje pobarvaj s suho barvico (lahko uporabiš tehniko šiljenja).</a:t>
            </a:r>
          </a:p>
          <a:p>
            <a:r>
              <a:rPr lang="sl-SI" b="1" dirty="0"/>
              <a:t>Pred začetkom dela si poglej spodnje primere.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81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F4C2A61-924E-4DA8-892C-0DF8C5F03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20" y="643467"/>
            <a:ext cx="4105759" cy="557106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71F6F3B-529F-4AC6-9A5D-A8A29F043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624090"/>
            <a:ext cx="5291667" cy="36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5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5050EA88-E131-4617-B235-A94893513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776" y="643467"/>
            <a:ext cx="3649048" cy="557106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ACAB076D-3366-4E46-9B90-606868F23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428750"/>
            <a:ext cx="5291667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94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AE41EC3E-528A-4307-947C-0B8573E1E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7485" y="629072"/>
            <a:ext cx="7912537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xmlns="" id="{D5BF281A-1E56-4A56-A6CD-03A91C552C68}"/>
              </a:ext>
            </a:extLst>
          </p:cNvPr>
          <p:cNvSpPr txBox="1"/>
          <p:nvPr/>
        </p:nvSpPr>
        <p:spPr>
          <a:xfrm>
            <a:off x="257175" y="228600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PA ŠE NEKAJ IZDELKOV UČENCEV:</a:t>
            </a:r>
          </a:p>
        </p:txBody>
      </p:sp>
    </p:spTree>
    <p:extLst>
      <p:ext uri="{BB962C8B-B14F-4D97-AF65-F5344CB8AC3E}">
        <p14:creationId xmlns:p14="http://schemas.microsoft.com/office/powerpoint/2010/main" val="277797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7E9CF884-F723-4DC4-8F42-611A9F87A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490" y="716893"/>
            <a:ext cx="8126140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8648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92DCAED1-5F4A-4EA3-BAF4-3F86FBD68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69" y="497393"/>
            <a:ext cx="8208912" cy="6072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751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5D218E0B-16D5-462C-96E9-2C30E4C78CB4}"/>
              </a:ext>
            </a:extLst>
          </p:cNvPr>
          <p:cNvSpPr txBox="1"/>
          <p:nvPr/>
        </p:nvSpPr>
        <p:spPr>
          <a:xfrm>
            <a:off x="665825" y="577049"/>
            <a:ext cx="8771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i="1" u="sng" dirty="0">
                <a:solidFill>
                  <a:srgbClr val="00B0F0"/>
                </a:solidFill>
              </a:rPr>
              <a:t>IDEJO ZA IZDELKE SMO NAŠLI NA SPODNJI POVEZAVI: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xmlns="" id="{40BC54C4-78F5-477A-B20A-0F0DCDD4EF67}"/>
              </a:ext>
            </a:extLst>
          </p:cNvPr>
          <p:cNvSpPr/>
          <p:nvPr/>
        </p:nvSpPr>
        <p:spPr>
          <a:xfrm>
            <a:off x="355107" y="144435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>
                <a:latin typeface="Candara" pitchFamily="34" charset="0"/>
                <a:hlinkClick r:id="rId2"/>
              </a:rPr>
              <a:t>http://www.deepspacesparkle.com/2009/07/01/line-drawing-art-lessons-owls-and-cats/</a:t>
            </a:r>
            <a:endParaRPr lang="sl-SI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78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69</Words>
  <Application>Microsoft Office PowerPoint</Application>
  <PresentationFormat>Custom</PresentationFormat>
  <Paragraphs>13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Officeova tema</vt:lpstr>
      <vt:lpstr>Črta, risba, vzorec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Črta, risba, vzorec</dc:title>
  <dc:creator>UPORABNIK</dc:creator>
  <cp:lastModifiedBy>Wilinjad</cp:lastModifiedBy>
  <cp:revision>2</cp:revision>
  <dcterms:created xsi:type="dcterms:W3CDTF">2020-05-13T11:35:13Z</dcterms:created>
  <dcterms:modified xsi:type="dcterms:W3CDTF">2020-05-14T10:17:00Z</dcterms:modified>
</cp:coreProperties>
</file>