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BC426D-FFCE-44D3-8B7C-33A2A6612CCA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adovednih-pet.si/vsebine/rp5-gum-sdz-os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Moja babica je pela in plesala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5518" y="2132856"/>
            <a:ext cx="6632964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2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cap="none" dirty="0" smtClean="0">
                <a:hlinkClick r:id="rId2"/>
              </a:rPr>
              <a:t>https://www.radovednih-pet.si/vsebine/rp5-gum-sdz-osn</a:t>
            </a:r>
            <a:r>
              <a:rPr lang="sl-SI" dirty="0" smtClean="0">
                <a:hlinkClick r:id="rId2"/>
              </a:rPr>
              <a:t>/#</a:t>
            </a:r>
            <a:endParaRPr lang="sl-S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844824"/>
            <a:ext cx="6564962" cy="4525962"/>
          </a:xfrm>
        </p:spPr>
      </p:pic>
    </p:spTree>
    <p:extLst>
      <p:ext uri="{BB962C8B-B14F-4D97-AF65-F5344CB8AC3E}">
        <p14:creationId xmlns:p14="http://schemas.microsoft.com/office/powerpoint/2010/main" val="44800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4525963"/>
          </a:xfrm>
        </p:spPr>
        <p:txBody>
          <a:bodyPr>
            <a:normAutofit/>
          </a:bodyPr>
          <a:lstStyle/>
          <a:p>
            <a:r>
              <a:rPr lang="sl-SI" sz="2800" dirty="0" smtClean="0"/>
              <a:t>V samostojnem delovnem zvezku na strani 60 naredi 1.nalogo.</a:t>
            </a:r>
            <a:endParaRPr lang="sl-SI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75" y="1335535"/>
            <a:ext cx="3743772" cy="21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5399" y="-5819775"/>
            <a:ext cx="4924355" cy="33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168352" cy="21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140871"/>
            <a:ext cx="3122544" cy="217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32662"/>
            <a:ext cx="2788664" cy="219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04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20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Trek</vt:lpstr>
      <vt:lpstr>Moja babica je pela in plesala</vt:lpstr>
      <vt:lpstr>https://www.radovednih-pet.si/vsebine/rp5-gum-sdz-osn/#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babica je pela in plesala</dc:title>
  <dc:creator>Wilinjad</dc:creator>
  <cp:lastModifiedBy>Wilinjad</cp:lastModifiedBy>
  <cp:revision>4</cp:revision>
  <dcterms:created xsi:type="dcterms:W3CDTF">2020-05-14T12:10:28Z</dcterms:created>
  <dcterms:modified xsi:type="dcterms:W3CDTF">2020-05-14T12:39:22Z</dcterms:modified>
</cp:coreProperties>
</file>