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6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6600"/>
    <a:srgbClr val="008000"/>
    <a:srgbClr val="FFCCFF"/>
    <a:srgbClr val="33CC33"/>
    <a:srgbClr val="FFFF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661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035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5924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876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073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9929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4383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9114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6722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5665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306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85463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7084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6901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7457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3383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4516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673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6371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886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87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539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2479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977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05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308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542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062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252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BEED-8828-431F-A58C-FCC7DC06E8C0}" type="datetimeFigureOut">
              <a:rPr lang="sl-SI" smtClean="0"/>
              <a:t>11.5.2020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46B10-18ED-4B15-97B6-5D2C71D68FC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88933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b2MhQeF7y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b="1" dirty="0" smtClean="0">
                <a:solidFill>
                  <a:srgbClr val="FF0000"/>
                </a:solidFill>
              </a:rPr>
              <a:t>EDNINSKI in MNOŽINSKI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b="1" dirty="0" smtClean="0">
                <a:solidFill>
                  <a:srgbClr val="FF0000"/>
                </a:solidFill>
              </a:rPr>
              <a:t>SAMOSTALNIKI</a:t>
            </a:r>
            <a:endParaRPr lang="sl-SI" b="1" dirty="0">
              <a:solidFill>
                <a:srgbClr val="FF0000"/>
              </a:solidFill>
            </a:endParaRPr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8"/>
    </mc:Choice>
    <mc:Fallback xmlns="">
      <p:transition spd="slow" advTm="46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in by Jéssica ABANTO on Carátulas | Clip art borders, Schoo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596"/>
            <a:ext cx="12192000" cy="687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278777" y="1789611"/>
            <a:ext cx="7223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3"/>
              </a:rPr>
              <a:t>https://youtu.be/Ob2MhQeF7yU</a:t>
            </a:r>
            <a:endParaRPr lang="sl-SI" sz="3200" b="1" dirty="0">
              <a:solidFill>
                <a:srgbClr val="00660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ed pare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led pa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ed pa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TM04033937[[fn=Sled pare]]</Template>
  <TotalTime>1182</TotalTime>
  <Words>6</Words>
  <Application>Microsoft Office PowerPoint</Application>
  <PresentationFormat>Custom</PresentationFormat>
  <Paragraphs>2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Officeova tema</vt:lpstr>
      <vt:lpstr>Sled pare</vt:lpstr>
      <vt:lpstr>EDNINSKI in MNOŽINSKI SAMOSTALNIKI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EDNINSKI in MNOŽINSKI SAMOSTALNIKI</dc:title>
  <dc:creator>Učitelj</dc:creator>
  <cp:lastModifiedBy>Wilinjad</cp:lastModifiedBy>
  <cp:revision>31</cp:revision>
  <dcterms:created xsi:type="dcterms:W3CDTF">2020-05-09T17:30:46Z</dcterms:created>
  <dcterms:modified xsi:type="dcterms:W3CDTF">2020-05-11T10:34:18Z</dcterms:modified>
</cp:coreProperties>
</file>