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D04B3F-54D4-4D4C-A1B6-6633DD6B605F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C94802-325E-4A42-8389-81CC1644A520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493" y="298696"/>
            <a:ext cx="9288986" cy="5779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7320" y="5805264"/>
            <a:ext cx="4569360" cy="883528"/>
          </a:xfrm>
        </p:spPr>
        <p:txBody>
          <a:bodyPr/>
          <a:lstStyle/>
          <a:p>
            <a:r>
              <a:rPr lang="sl-SI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002060"/>
                </a:solidFill>
              </a:rPr>
              <a:t>ZEMLJA PLEŠE</a:t>
            </a:r>
            <a:endParaRPr lang="sl-SI" dirty="0">
              <a:ln w="5000" cmpd="sng">
                <a:solidFill>
                  <a:srgbClr val="FFC000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93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Zemlja pleše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poslušaj posnetek, ki je pripet med gradivo za GUM</a:t>
            </a:r>
          </a:p>
          <a:p>
            <a:r>
              <a:rPr lang="sl-SI" dirty="0" smtClean="0"/>
              <a:t>v delovnem zvezku str. 57 v partituri poišči in označi (obkroži, podčrtaj ali prevleci):</a:t>
            </a:r>
          </a:p>
          <a:p>
            <a:r>
              <a:rPr lang="sl-SI" dirty="0" smtClean="0"/>
              <a:t>=četrtinsko pavzo</a:t>
            </a:r>
          </a:p>
          <a:p>
            <a:r>
              <a:rPr lang="sl-SI" dirty="0" smtClean="0"/>
              <a:t>=takt</a:t>
            </a:r>
          </a:p>
          <a:p>
            <a:r>
              <a:rPr lang="sl-SI" dirty="0" smtClean="0"/>
              <a:t>=ponavljaj</a:t>
            </a:r>
          </a:p>
          <a:p>
            <a:r>
              <a:rPr lang="sl-SI" dirty="0" smtClean="0"/>
              <a:t>=taktovski način</a:t>
            </a:r>
          </a:p>
          <a:p>
            <a:r>
              <a:rPr lang="sl-SI" dirty="0" smtClean="0"/>
              <a:t>=avtorja glasbe</a:t>
            </a:r>
          </a:p>
          <a:p>
            <a:r>
              <a:rPr lang="sl-SI" dirty="0" smtClean="0"/>
              <a:t>=avtorja besedila</a:t>
            </a:r>
            <a:endParaRPr lang="sl-SI" dirty="0"/>
          </a:p>
        </p:txBody>
      </p:sp>
      <p:pic>
        <p:nvPicPr>
          <p:cNvPr id="2050" name="Picture 2" descr="C:\Users\Wilinjad\Pictures\Lotin izziv\9c926aa2-5dc3-48ad-8aff-6d0f8933ee4c-9eeaa9a0-4ae9-41b1-8ce0-f63b479b2fc5-v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08104" y="2492896"/>
            <a:ext cx="3121818" cy="312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75628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</TotalTime>
  <Words>48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Technic</vt:lpstr>
      <vt:lpstr>ZEMLJA PLEŠE</vt:lpstr>
      <vt:lpstr>Zemlja pleše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ZEMLJA PLEŠE</dc:title>
  <dc:creator>Wilinjad</dc:creator>
  <cp:lastModifiedBy>Wilinjad</cp:lastModifiedBy>
  <cp:revision>3</cp:revision>
  <dcterms:created xsi:type="dcterms:W3CDTF">2020-04-09T08:44:36Z</dcterms:created>
  <dcterms:modified xsi:type="dcterms:W3CDTF">2020-04-09T09:44:32Z</dcterms:modified>
</cp:coreProperties>
</file>