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C6A57-25BB-411F-AE35-260152BA7D3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70E232-3F0C-4392-A55F-7E7DDEC8C1F4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Solinar Matija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64" y="2601919"/>
            <a:ext cx="5001072" cy="37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147248" cy="519336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/>
              <a:t>Na spletni strani Radovednih pet, odpri interaktivno gradivo pri glasbeni umetnosti in poslušaj pesem Solinar Matija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7" y="223772"/>
            <a:ext cx="7856386" cy="53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" y="104591"/>
            <a:ext cx="3085508" cy="437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003762" cy="38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67022" cy="39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63318"/>
            <a:ext cx="4882034" cy="10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84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19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Flow</vt:lpstr>
      <vt:lpstr>Solinar Matija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Solinar Matija</dc:title>
  <dc:creator>Wilinjad</dc:creator>
  <cp:lastModifiedBy>Wilinjad</cp:lastModifiedBy>
  <cp:revision>2</cp:revision>
  <dcterms:created xsi:type="dcterms:W3CDTF">2020-03-31T11:52:00Z</dcterms:created>
  <dcterms:modified xsi:type="dcterms:W3CDTF">2020-03-31T12:04:45Z</dcterms:modified>
</cp:coreProperties>
</file>