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178F-AC61-4F23-BAE4-23987B0EF518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8A6-7282-44FA-8B6F-AD1647D12D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478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178F-AC61-4F23-BAE4-23987B0EF518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8A6-7282-44FA-8B6F-AD1647D12D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426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178F-AC61-4F23-BAE4-23987B0EF518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8A6-7282-44FA-8B6F-AD1647D12D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446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178F-AC61-4F23-BAE4-23987B0EF518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8A6-7282-44FA-8B6F-AD1647D12D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817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178F-AC61-4F23-BAE4-23987B0EF518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8A6-7282-44FA-8B6F-AD1647D12D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625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178F-AC61-4F23-BAE4-23987B0EF518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8A6-7282-44FA-8B6F-AD1647D12D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975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178F-AC61-4F23-BAE4-23987B0EF518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8A6-7282-44FA-8B6F-AD1647D12D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181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178F-AC61-4F23-BAE4-23987B0EF518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8A6-7282-44FA-8B6F-AD1647D12D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508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178F-AC61-4F23-BAE4-23987B0EF518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8A6-7282-44FA-8B6F-AD1647D12D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923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178F-AC61-4F23-BAE4-23987B0EF518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8A6-7282-44FA-8B6F-AD1647D12D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718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178F-AC61-4F23-BAE4-23987B0EF518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8A6-7282-44FA-8B6F-AD1647D12D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31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178F-AC61-4F23-BAE4-23987B0EF518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5E8A6-7282-44FA-8B6F-AD1647D12D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416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59EF30C2-29AC-4A0D-BC0A-A679CF113E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="" xmlns:a16="http://schemas.microsoft.com/office/drawing/2014/main" id="{9C682A1A-5B2D-4111-BBD6-620165633E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00375" y="1087404"/>
            <a:ext cx="6143625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3498F5A3-0367-4696-BB0C-7BA3E3875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0141" y="2744662"/>
            <a:ext cx="4942280" cy="2387600"/>
          </a:xfrm>
        </p:spPr>
        <p:txBody>
          <a:bodyPr>
            <a:normAutofit/>
          </a:bodyPr>
          <a:lstStyle/>
          <a:p>
            <a:pPr algn="r"/>
            <a:r>
              <a:rPr lang="sl-SI" b="1" dirty="0">
                <a:solidFill>
                  <a:srgbClr val="FFFFFF"/>
                </a:solidFill>
              </a:rPr>
              <a:t>PISNO DELJENJE- </a:t>
            </a:r>
            <a:r>
              <a:rPr lang="sl-SI" b="1" dirty="0" smtClean="0">
                <a:solidFill>
                  <a:srgbClr val="FFFFFF"/>
                </a:solidFill>
              </a:rPr>
              <a:t>1.4.</a:t>
            </a:r>
            <a:endParaRPr lang="sl-SI" b="1" dirty="0">
              <a:solidFill>
                <a:srgbClr val="FFFFFF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CCDDE43C-F562-4630-98DB-9BCB59BE7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0141" y="5224338"/>
            <a:ext cx="4942280" cy="1329443"/>
          </a:xfrm>
        </p:spPr>
        <p:txBody>
          <a:bodyPr>
            <a:normAutofit/>
          </a:bodyPr>
          <a:lstStyle/>
          <a:p>
            <a:pPr algn="r"/>
            <a:endParaRPr lang="sl-SI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266A0658-1CC4-4B0D-AAB7-A702286AFB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0468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A04F1504-431A-4D86-9091-AE7E4B33376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969261" y="2"/>
            <a:ext cx="1709807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EA804283-B929-4503-802F-4585376E2B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656521" y="2"/>
            <a:ext cx="851300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AD3811F5-514E-49A4-B382-673ED228A4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76783" y="514899"/>
            <a:ext cx="1795013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="" xmlns:a16="http://schemas.microsoft.com/office/drawing/2014/main" id="{067AD921-1CEE-4C1B-9AA3-C66D908DDD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2949740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="" xmlns:a16="http://schemas.microsoft.com/office/drawing/2014/main" id="{C36A08F5-3B56-47C5-A371-9187BE56E1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644334" y="4713857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24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1707FC24-6981-43D9-B525-C7832BA22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252663" y="311449"/>
            <a:ext cx="3249230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A4A9B12C-B2CB-48B1-B08C-8C4FC0282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213" y="742951"/>
            <a:ext cx="2607469" cy="496252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 zvezek prepiši račune in jih izračunaj.</a:t>
            </a:r>
            <a:r>
              <a:rPr lang="sl-SI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Naredi tudi preizkus.</a:t>
            </a:r>
            <a:br>
              <a:rPr lang="sl-SI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Nato na naslednji prosojnici preveri svoje delo.</a:t>
            </a:r>
            <a:endParaRPr lang="en-US" sz="36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9BBA4CAF-43F0-4DF0-89AE-A3A4B626F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040" y="729007"/>
            <a:ext cx="5472960" cy="5399987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A6A7D1A4-2861-414D-94B9-AA9A89D58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3863" y="131201"/>
            <a:ext cx="942974" cy="122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94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2B67B8E4-FECF-4583-A0C4-6373943DE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245" y="66675"/>
            <a:ext cx="5454812" cy="6746047"/>
          </a:xfrm>
          <a:prstGeom prst="rect">
            <a:avLst/>
          </a:prstGeom>
        </p:spPr>
      </p:pic>
      <p:pic>
        <p:nvPicPr>
          <p:cNvPr id="5" name="Slika 4" descr="Thumbs Up Smiley - Osage Community Schools">
            <a:extLst>
              <a:ext uri="{FF2B5EF4-FFF2-40B4-BE49-F238E27FC236}">
                <a16:creationId xmlns="" xmlns:a16="http://schemas.microsoft.com/office/drawing/2014/main" id="{115B54D9-AA34-4F5C-A0AB-1A1FD64FCBC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05" y="639007"/>
            <a:ext cx="1211580" cy="1623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 descr="Thumbs Up Smiley - Osage Community Schools">
            <a:extLst>
              <a:ext uri="{FF2B5EF4-FFF2-40B4-BE49-F238E27FC236}">
                <a16:creationId xmlns="" xmlns:a16="http://schemas.microsoft.com/office/drawing/2014/main" id="{3F6A9571-3513-4475-8741-CF355C182BB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116" y="4629150"/>
            <a:ext cx="1217294" cy="1623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6" descr="6&quot; Clemson Tigers Emoji Girl and Boy Vinyl Decal-2 Pack ...">
            <a:extLst>
              <a:ext uri="{FF2B5EF4-FFF2-40B4-BE49-F238E27FC236}">
                <a16:creationId xmlns="" xmlns:a16="http://schemas.microsoft.com/office/drawing/2014/main" id="{7B9995AC-7CF9-4942-943E-4A2BECE0AE9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385" y="502920"/>
            <a:ext cx="1217295" cy="1623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lika 7" descr="6&quot; Clemson Tigers Emoji Girl and Boy Vinyl Decal-2 Pack ...">
            <a:extLst>
              <a:ext uri="{FF2B5EF4-FFF2-40B4-BE49-F238E27FC236}">
                <a16:creationId xmlns="" xmlns:a16="http://schemas.microsoft.com/office/drawing/2014/main" id="{22FD8C85-F507-4301-9CA8-E0D3F49AA5F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05" y="4503420"/>
            <a:ext cx="1217295" cy="16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0896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PISNO DELJENJE- 1.4.</vt:lpstr>
      <vt:lpstr>V zvezek prepiši račune in jih izračunaj. Naredi tudi preizkus.  Nato na naslednji prosojnici preveri svoje delo.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PISNO DELJENJE- 31.3.</dc:title>
  <dc:creator>Wilinjad</dc:creator>
  <cp:lastModifiedBy>Wilinjad</cp:lastModifiedBy>
  <cp:revision>2</cp:revision>
  <dcterms:created xsi:type="dcterms:W3CDTF">2020-03-31T09:01:43Z</dcterms:created>
  <dcterms:modified xsi:type="dcterms:W3CDTF">2020-03-31T11:48:54Z</dcterms:modified>
</cp:coreProperties>
</file>